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63" r:id="rId5"/>
  </p:sldMasterIdLst>
  <p:notesMasterIdLst>
    <p:notesMasterId r:id="rId19"/>
  </p:notesMasterIdLst>
  <p:sldIdLst>
    <p:sldId id="256" r:id="rId6"/>
    <p:sldId id="295" r:id="rId7"/>
    <p:sldId id="292" r:id="rId8"/>
    <p:sldId id="288" r:id="rId9"/>
    <p:sldId id="289" r:id="rId10"/>
    <p:sldId id="290" r:id="rId11"/>
    <p:sldId id="296" r:id="rId12"/>
    <p:sldId id="287" r:id="rId13"/>
    <p:sldId id="291" r:id="rId14"/>
    <p:sldId id="286" r:id="rId15"/>
    <p:sldId id="297" r:id="rId16"/>
    <p:sldId id="293" r:id="rId17"/>
    <p:sldId id="3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2E78EB-4B9E-415A-9FBA-7045C4658621}" v="39" dt="2023-11-23T21:35:12.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99" d="100"/>
          <a:sy n="99" d="100"/>
        </p:scale>
        <p:origin x="58" y="12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5" d="100"/>
          <a:sy n="75" d="100"/>
        </p:scale>
        <p:origin x="2938"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9A215-BA6A-498F-A175-FD171691E06F}" type="datetimeFigureOut">
              <a:rPr lang="en-AU" smtClean="0"/>
              <a:t>12/12/2023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CF036-C388-42E9-9291-B0562719E03D}" type="slidenum">
              <a:rPr lang="en-AU" smtClean="0"/>
              <a:t>‹#›</a:t>
            </a:fld>
            <a:endParaRPr lang="en-AU"/>
          </a:p>
        </p:txBody>
      </p:sp>
    </p:spTree>
    <p:extLst>
      <p:ext uri="{BB962C8B-B14F-4D97-AF65-F5344CB8AC3E}">
        <p14:creationId xmlns:p14="http://schemas.microsoft.com/office/powerpoint/2010/main" val="2628235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FFCF036-C388-42E9-9291-B0562719E03D}" type="slidenum">
              <a:rPr lang="en-AU" smtClean="0"/>
              <a:t>1</a:t>
            </a:fld>
            <a:endParaRPr lang="en-AU"/>
          </a:p>
        </p:txBody>
      </p:sp>
    </p:spTree>
    <p:extLst>
      <p:ext uri="{BB962C8B-B14F-4D97-AF65-F5344CB8AC3E}">
        <p14:creationId xmlns:p14="http://schemas.microsoft.com/office/powerpoint/2010/main" val="217334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FFCF036-C388-42E9-9291-B0562719E03D}" type="slidenum">
              <a:rPr lang="en-AU" smtClean="0"/>
              <a:t>3</a:t>
            </a:fld>
            <a:endParaRPr lang="en-AU"/>
          </a:p>
        </p:txBody>
      </p:sp>
    </p:spTree>
    <p:extLst>
      <p:ext uri="{BB962C8B-B14F-4D97-AF65-F5344CB8AC3E}">
        <p14:creationId xmlns:p14="http://schemas.microsoft.com/office/powerpoint/2010/main" val="344974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FFCF036-C388-42E9-9291-B0562719E03D}" type="slidenum">
              <a:rPr lang="en-AU" smtClean="0"/>
              <a:t>7</a:t>
            </a:fld>
            <a:endParaRPr lang="en-AU"/>
          </a:p>
        </p:txBody>
      </p:sp>
    </p:spTree>
    <p:extLst>
      <p:ext uri="{BB962C8B-B14F-4D97-AF65-F5344CB8AC3E}">
        <p14:creationId xmlns:p14="http://schemas.microsoft.com/office/powerpoint/2010/main" val="249262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FFCF036-C388-42E9-9291-B0562719E03D}" type="slidenum">
              <a:rPr lang="en-AU" smtClean="0"/>
              <a:t>8</a:t>
            </a:fld>
            <a:endParaRPr lang="en-AU"/>
          </a:p>
        </p:txBody>
      </p:sp>
    </p:spTree>
    <p:extLst>
      <p:ext uri="{BB962C8B-B14F-4D97-AF65-F5344CB8AC3E}">
        <p14:creationId xmlns:p14="http://schemas.microsoft.com/office/powerpoint/2010/main" val="239820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Maturity of framework </a:t>
            </a:r>
          </a:p>
          <a:p>
            <a:r>
              <a:rPr lang="en-US" dirty="0"/>
              <a:t>Risk register, risk appetite, policy , understanding across council </a:t>
            </a:r>
            <a:endParaRPr lang="en-AU" dirty="0"/>
          </a:p>
        </p:txBody>
      </p:sp>
      <p:sp>
        <p:nvSpPr>
          <p:cNvPr id="4" name="Slide Number Placeholder 3"/>
          <p:cNvSpPr>
            <a:spLocks noGrp="1"/>
          </p:cNvSpPr>
          <p:nvPr>
            <p:ph type="sldNum" sz="quarter" idx="5"/>
          </p:nvPr>
        </p:nvSpPr>
        <p:spPr/>
        <p:txBody>
          <a:bodyPr/>
          <a:lstStyle/>
          <a:p>
            <a:fld id="{BFFCF036-C388-42E9-9291-B0562719E03D}" type="slidenum">
              <a:rPr lang="en-AU" smtClean="0"/>
              <a:t>9</a:t>
            </a:fld>
            <a:endParaRPr lang="en-AU"/>
          </a:p>
        </p:txBody>
      </p:sp>
    </p:spTree>
    <p:extLst>
      <p:ext uri="{BB962C8B-B14F-4D97-AF65-F5344CB8AC3E}">
        <p14:creationId xmlns:p14="http://schemas.microsoft.com/office/powerpoint/2010/main" val="148803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FFCF036-C388-42E9-9291-B0562719E03D}" type="slidenum">
              <a:rPr lang="en-AU" smtClean="0"/>
              <a:t>12</a:t>
            </a:fld>
            <a:endParaRPr lang="en-AU"/>
          </a:p>
        </p:txBody>
      </p:sp>
    </p:spTree>
    <p:extLst>
      <p:ext uri="{BB962C8B-B14F-4D97-AF65-F5344CB8AC3E}">
        <p14:creationId xmlns:p14="http://schemas.microsoft.com/office/powerpoint/2010/main" val="3421040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F2279E-F9A7-4264-9507-8A14883258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500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4.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4E340CE-DD7B-4C12-8AFC-1BACDE9E1F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6539" y="616238"/>
            <a:ext cx="10636816" cy="5015620"/>
          </a:xfrm>
          <a:prstGeom prst="rect">
            <a:avLst/>
          </a:prstGeom>
        </p:spPr>
      </p:pic>
      <p:sp>
        <p:nvSpPr>
          <p:cNvPr id="3" name="Subtitle 2">
            <a:extLst>
              <a:ext uri="{FF2B5EF4-FFF2-40B4-BE49-F238E27FC236}">
                <a16:creationId xmlns:a16="http://schemas.microsoft.com/office/drawing/2014/main" id="{A702C4F3-07C6-4318-B93A-AED536BC36FD}"/>
              </a:ext>
            </a:extLst>
          </p:cNvPr>
          <p:cNvSpPr>
            <a:spLocks noGrp="1"/>
          </p:cNvSpPr>
          <p:nvPr>
            <p:ph type="subTitle" idx="1"/>
          </p:nvPr>
        </p:nvSpPr>
        <p:spPr>
          <a:xfrm>
            <a:off x="4038599" y="5720119"/>
            <a:ext cx="7332853" cy="521643"/>
          </a:xfrm>
        </p:spPr>
        <p:txBody>
          <a:bodyPr anchor="ctr" anchorCtr="0">
            <a:normAutofit/>
          </a:bodyPr>
          <a:lstStyle>
            <a:lvl1pPr marL="0" indent="0" algn="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79A08B-CA25-4CC6-AF5B-7A0BC6FCFAB0}"/>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756539" y="5720120"/>
            <a:ext cx="2398395" cy="502920"/>
          </a:xfrm>
          <a:prstGeom prst="rect">
            <a:avLst/>
          </a:prstGeom>
        </p:spPr>
      </p:pic>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dirty="0"/>
              <a:t>Click to edit Master title style</a:t>
            </a:r>
            <a:endParaRPr lang="en-AU" dirty="0"/>
          </a:p>
        </p:txBody>
      </p:sp>
    </p:spTree>
    <p:extLst>
      <p:ext uri="{BB962C8B-B14F-4D97-AF65-F5344CB8AC3E}">
        <p14:creationId xmlns:p14="http://schemas.microsoft.com/office/powerpoint/2010/main" val="302236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ADFA-E338-4868-B4AA-4C73D514B1FB}"/>
              </a:ext>
            </a:extLst>
          </p:cNvPr>
          <p:cNvSpPr>
            <a:spLocks noGrp="1"/>
          </p:cNvSpPr>
          <p:nvPr>
            <p:ph type="title"/>
          </p:nvPr>
        </p:nvSpPr>
        <p:spPr>
          <a:xfrm>
            <a:off x="838200" y="365126"/>
            <a:ext cx="10515600" cy="1081722"/>
          </a:xfrm>
        </p:spPr>
        <p:txBody>
          <a:bodyPr/>
          <a:lstStyle>
            <a:lvl1pPr>
              <a:defRPr lang="en-US" sz="2800" kern="1200" smtClean="0">
                <a:solidFill>
                  <a:schemeClr val="accent4"/>
                </a:solidFill>
                <a:latin typeface="Arial Black" panose="020B0A04020102020204" pitchFamily="34" charset="0"/>
                <a:ea typeface="+mj-ea"/>
                <a:cs typeface="+mj-cs"/>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629E5171-0262-46C6-9CEA-E0ED2A2B2E01}"/>
              </a:ext>
            </a:extLst>
          </p:cNvPr>
          <p:cNvSpPr>
            <a:spLocks noGrp="1"/>
          </p:cNvSpPr>
          <p:nvPr>
            <p:ph idx="1"/>
          </p:nvPr>
        </p:nvSpPr>
        <p:spPr>
          <a:xfrm>
            <a:off x="838200" y="1614487"/>
            <a:ext cx="10515600" cy="45624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B96CC337-8F1D-489D-9AC3-7E7B5D50ED8D}"/>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FC311445-2290-49A0-BE54-92C99DA9CE9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48B996-07A8-41D9-ABF5-E6BDD944AE09}"/>
              </a:ext>
            </a:extLst>
          </p:cNvPr>
          <p:cNvSpPr>
            <a:spLocks noGrp="1"/>
          </p:cNvSpPr>
          <p:nvPr>
            <p:ph type="sldNum" sz="quarter" idx="12"/>
          </p:nvPr>
        </p:nvSpPr>
        <p:spPr/>
        <p:txBody>
          <a:bodyPr/>
          <a:lstStyle/>
          <a:p>
            <a:fld id="{F0413C8D-CF64-46B1-8017-DD554FDE5857}" type="slidenum">
              <a:rPr lang="en-AU" smtClean="0"/>
              <a:t>‹#›</a:t>
            </a:fld>
            <a:endParaRPr lang="en-AU"/>
          </a:p>
        </p:txBody>
      </p:sp>
      <p:grpSp>
        <p:nvGrpSpPr>
          <p:cNvPr id="7" name="Group 6">
            <a:extLst>
              <a:ext uri="{FF2B5EF4-FFF2-40B4-BE49-F238E27FC236}">
                <a16:creationId xmlns:a16="http://schemas.microsoft.com/office/drawing/2014/main" id="{DD88C5E4-43EA-432B-8D94-BE4EAEE7B555}"/>
              </a:ext>
            </a:extLst>
          </p:cNvPr>
          <p:cNvGrpSpPr/>
          <p:nvPr userDrawn="1"/>
        </p:nvGrpSpPr>
        <p:grpSpPr>
          <a:xfrm>
            <a:off x="9849740" y="-84773"/>
            <a:ext cx="2503804" cy="1531620"/>
            <a:chOff x="0" y="0"/>
            <a:chExt cx="2504417" cy="1531620"/>
          </a:xfrm>
        </p:grpSpPr>
        <p:cxnSp>
          <p:nvCxnSpPr>
            <p:cNvPr id="8" name="Straight Connector 7">
              <a:extLst>
                <a:ext uri="{FF2B5EF4-FFF2-40B4-BE49-F238E27FC236}">
                  <a16:creationId xmlns:a16="http://schemas.microsoft.com/office/drawing/2014/main" id="{9B6F8545-3770-46A9-9A8D-643F4AB169A1}"/>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F63CD4-CC98-4BB5-996D-D9E22C262742}"/>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9256B2-BA9E-45F5-9470-3EE1222F3C7E}"/>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3CE2E279-7315-40B2-B73C-9DE4CFF1AF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539" y="6278090"/>
            <a:ext cx="2485681" cy="521643"/>
          </a:xfrm>
          <a:prstGeom prst="rect">
            <a:avLst/>
          </a:prstGeom>
        </p:spPr>
      </p:pic>
    </p:spTree>
    <p:extLst>
      <p:ext uri="{BB962C8B-B14F-4D97-AF65-F5344CB8AC3E}">
        <p14:creationId xmlns:p14="http://schemas.microsoft.com/office/powerpoint/2010/main" val="22218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F643-E062-4BAA-BAC3-8AF7F65175E5}"/>
              </a:ext>
            </a:extLst>
          </p:cNvPr>
          <p:cNvSpPr>
            <a:spLocks noGrp="1"/>
          </p:cNvSpPr>
          <p:nvPr>
            <p:ph type="title"/>
          </p:nvPr>
        </p:nvSpPr>
        <p:spPr/>
        <p:txBody>
          <a:bodyPr/>
          <a:lstStyle>
            <a:lvl1pPr>
              <a:defRPr lang="en-US" sz="2800" kern="1200">
                <a:solidFill>
                  <a:schemeClr val="accent4"/>
                </a:solidFill>
                <a:latin typeface="Arial Black" panose="020B0A04020102020204" pitchFamily="34" charset="0"/>
                <a:ea typeface="+mj-ea"/>
                <a:cs typeface="+mj-cs"/>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F7F55F67-C556-43C3-82D6-F3027DFBCD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4EC8270-BAFD-4CE3-AA0F-1BD5E4A5D4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15C5A82-E238-4C38-8462-5957176F4591}"/>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6" name="Footer Placeholder 5">
            <a:extLst>
              <a:ext uri="{FF2B5EF4-FFF2-40B4-BE49-F238E27FC236}">
                <a16:creationId xmlns:a16="http://schemas.microsoft.com/office/drawing/2014/main" id="{1CE79CC3-CD83-414F-9693-DBFF7E773B6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C47814E-B2E5-4429-8E80-AB3A1E5CFDD0}"/>
              </a:ext>
            </a:extLst>
          </p:cNvPr>
          <p:cNvSpPr>
            <a:spLocks noGrp="1"/>
          </p:cNvSpPr>
          <p:nvPr>
            <p:ph type="sldNum" sz="quarter" idx="12"/>
          </p:nvPr>
        </p:nvSpPr>
        <p:spPr/>
        <p:txBody>
          <a:bodyPr/>
          <a:lstStyle/>
          <a:p>
            <a:fld id="{F0413C8D-CF64-46B1-8017-DD554FDE5857}" type="slidenum">
              <a:rPr lang="en-AU" smtClean="0"/>
              <a:t>‹#›</a:t>
            </a:fld>
            <a:endParaRPr lang="en-AU"/>
          </a:p>
        </p:txBody>
      </p:sp>
      <p:grpSp>
        <p:nvGrpSpPr>
          <p:cNvPr id="8" name="Group 7">
            <a:extLst>
              <a:ext uri="{FF2B5EF4-FFF2-40B4-BE49-F238E27FC236}">
                <a16:creationId xmlns:a16="http://schemas.microsoft.com/office/drawing/2014/main" id="{AC37813B-B236-4F9A-A20A-85B6FC2F5A67}"/>
              </a:ext>
            </a:extLst>
          </p:cNvPr>
          <p:cNvGrpSpPr/>
          <p:nvPr userDrawn="1"/>
        </p:nvGrpSpPr>
        <p:grpSpPr>
          <a:xfrm>
            <a:off x="9849740" y="-84773"/>
            <a:ext cx="2503804" cy="1531620"/>
            <a:chOff x="0" y="0"/>
            <a:chExt cx="2504417" cy="1531620"/>
          </a:xfrm>
        </p:grpSpPr>
        <p:cxnSp>
          <p:nvCxnSpPr>
            <p:cNvPr id="9" name="Straight Connector 8">
              <a:extLst>
                <a:ext uri="{FF2B5EF4-FFF2-40B4-BE49-F238E27FC236}">
                  <a16:creationId xmlns:a16="http://schemas.microsoft.com/office/drawing/2014/main" id="{83CD0F5C-0D13-40D9-9696-7DCEDCBAE428}"/>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FCE762-C8C1-49EC-ADED-E114AB0B6153}"/>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8A436E3-9E11-4173-9B3F-D3EB016E6D81}"/>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5F517911-1425-4A9B-8455-D8AE369079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539" y="6278090"/>
            <a:ext cx="2485681" cy="521643"/>
          </a:xfrm>
          <a:prstGeom prst="rect">
            <a:avLst/>
          </a:prstGeom>
        </p:spPr>
      </p:pic>
    </p:spTree>
    <p:extLst>
      <p:ext uri="{BB962C8B-B14F-4D97-AF65-F5344CB8AC3E}">
        <p14:creationId xmlns:p14="http://schemas.microsoft.com/office/powerpoint/2010/main" val="3096570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6CE1-EF2F-47B3-8774-E3A06D0E096C}"/>
              </a:ext>
            </a:extLst>
          </p:cNvPr>
          <p:cNvSpPr>
            <a:spLocks noGrp="1"/>
          </p:cNvSpPr>
          <p:nvPr>
            <p:ph type="title"/>
          </p:nvPr>
        </p:nvSpPr>
        <p:spPr/>
        <p:txBody>
          <a:bodyPr/>
          <a:lstStyle>
            <a:lvl1pPr>
              <a:defRPr lang="en-US" sz="2800" kern="1200">
                <a:solidFill>
                  <a:schemeClr val="accent4"/>
                </a:solidFill>
                <a:latin typeface="Arial Black" panose="020B0A04020102020204" pitchFamily="34" charset="0"/>
                <a:ea typeface="+mj-ea"/>
                <a:cs typeface="+mj-cs"/>
              </a:defRPr>
            </a:lvl1pPr>
          </a:lstStyle>
          <a:p>
            <a:r>
              <a:rPr lang="en-US" dirty="0"/>
              <a:t>Click to edit Master title style</a:t>
            </a:r>
            <a:endParaRPr lang="en-AU" dirty="0"/>
          </a:p>
        </p:txBody>
      </p:sp>
      <p:sp>
        <p:nvSpPr>
          <p:cNvPr id="3" name="Date Placeholder 2">
            <a:extLst>
              <a:ext uri="{FF2B5EF4-FFF2-40B4-BE49-F238E27FC236}">
                <a16:creationId xmlns:a16="http://schemas.microsoft.com/office/drawing/2014/main" id="{75EE57B5-825F-4B08-AD31-E41999C73838}"/>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4" name="Footer Placeholder 3">
            <a:extLst>
              <a:ext uri="{FF2B5EF4-FFF2-40B4-BE49-F238E27FC236}">
                <a16:creationId xmlns:a16="http://schemas.microsoft.com/office/drawing/2014/main" id="{73725E0E-BC4D-478D-BB98-7DFEDC67F17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E5357B5-74B3-40E5-A567-702B06E66835}"/>
              </a:ext>
            </a:extLst>
          </p:cNvPr>
          <p:cNvSpPr>
            <a:spLocks noGrp="1"/>
          </p:cNvSpPr>
          <p:nvPr>
            <p:ph type="sldNum" sz="quarter" idx="12"/>
          </p:nvPr>
        </p:nvSpPr>
        <p:spPr/>
        <p:txBody>
          <a:bodyPr/>
          <a:lstStyle/>
          <a:p>
            <a:fld id="{F0413C8D-CF64-46B1-8017-DD554FDE5857}" type="slidenum">
              <a:rPr lang="en-AU" smtClean="0"/>
              <a:t>‹#›</a:t>
            </a:fld>
            <a:endParaRPr lang="en-AU"/>
          </a:p>
        </p:txBody>
      </p:sp>
      <p:grpSp>
        <p:nvGrpSpPr>
          <p:cNvPr id="6" name="Group 5">
            <a:extLst>
              <a:ext uri="{FF2B5EF4-FFF2-40B4-BE49-F238E27FC236}">
                <a16:creationId xmlns:a16="http://schemas.microsoft.com/office/drawing/2014/main" id="{10ED93A1-9497-4584-9912-DF476922CA88}"/>
              </a:ext>
            </a:extLst>
          </p:cNvPr>
          <p:cNvGrpSpPr/>
          <p:nvPr userDrawn="1"/>
        </p:nvGrpSpPr>
        <p:grpSpPr>
          <a:xfrm>
            <a:off x="9849740" y="-84773"/>
            <a:ext cx="2503804" cy="1531620"/>
            <a:chOff x="0" y="0"/>
            <a:chExt cx="2504417" cy="1531620"/>
          </a:xfrm>
        </p:grpSpPr>
        <p:cxnSp>
          <p:nvCxnSpPr>
            <p:cNvPr id="7" name="Straight Connector 6">
              <a:extLst>
                <a:ext uri="{FF2B5EF4-FFF2-40B4-BE49-F238E27FC236}">
                  <a16:creationId xmlns:a16="http://schemas.microsoft.com/office/drawing/2014/main" id="{FFF6F4FB-833A-473D-AD9F-1AE58F67941B}"/>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81617-CD0E-4D8A-B2A7-2E17A63C1271}"/>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A606689-5DED-4667-A044-B25B42B69AB5}"/>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DC5FF9A7-FA77-4642-8437-B3815D63A3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539" y="6278090"/>
            <a:ext cx="2485681" cy="521643"/>
          </a:xfrm>
          <a:prstGeom prst="rect">
            <a:avLst/>
          </a:prstGeom>
        </p:spPr>
      </p:pic>
    </p:spTree>
    <p:extLst>
      <p:ext uri="{BB962C8B-B14F-4D97-AF65-F5344CB8AC3E}">
        <p14:creationId xmlns:p14="http://schemas.microsoft.com/office/powerpoint/2010/main" val="3344601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pic>
        <p:nvPicPr>
          <p:cNvPr id="12" name="Picture 11" descr="A person standing in front of a window&#10;&#10;Description automatically generated">
            <a:extLst>
              <a:ext uri="{FF2B5EF4-FFF2-40B4-BE49-F238E27FC236}">
                <a16:creationId xmlns:a16="http://schemas.microsoft.com/office/drawing/2014/main" id="{1AB39AB9-ACE4-455E-AB43-99D26C3F11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00037" y="0"/>
            <a:ext cx="12203048" cy="6913405"/>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EAB5290-2D01-4C68-A6A9-F2FD6C60E4B5}" type="datetime1">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17" name="Rectangle 16">
            <a:extLst>
              <a:ext uri="{FF2B5EF4-FFF2-40B4-BE49-F238E27FC236}">
                <a16:creationId xmlns:a16="http://schemas.microsoft.com/office/drawing/2014/main" id="{FE0B6D63-E587-44CA-B18A-D30C5B6CD4EE}"/>
              </a:ext>
            </a:extLst>
          </p:cNvPr>
          <p:cNvSpPr/>
          <p:nvPr userDrawn="1"/>
        </p:nvSpPr>
        <p:spPr>
          <a:xfrm>
            <a:off x="4341091" y="0"/>
            <a:ext cx="7861957" cy="69134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4931369" y="667728"/>
            <a:ext cx="6955858" cy="782266"/>
          </a:xfrm>
        </p:spPr>
        <p:txBody>
          <a:bodyPr anchor="ctr" anchorCtr="0">
            <a:normAutofit/>
          </a:bodyPr>
          <a:lstStyle>
            <a:lvl1pPr algn="l"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dirty="0"/>
              <a:t>Click to edit Master title style</a:t>
            </a:r>
            <a:endParaRPr lang="en-AU" dirty="0"/>
          </a:p>
        </p:txBody>
      </p:sp>
      <p:sp>
        <p:nvSpPr>
          <p:cNvPr id="16" name="Text Placeholder 15">
            <a:extLst>
              <a:ext uri="{FF2B5EF4-FFF2-40B4-BE49-F238E27FC236}">
                <a16:creationId xmlns:a16="http://schemas.microsoft.com/office/drawing/2014/main" id="{85429DD0-452C-4BF6-A0E3-03AC438FF7F6}"/>
              </a:ext>
            </a:extLst>
          </p:cNvPr>
          <p:cNvSpPr>
            <a:spLocks noGrp="1"/>
          </p:cNvSpPr>
          <p:nvPr>
            <p:ph type="body" sz="quarter" idx="13"/>
          </p:nvPr>
        </p:nvSpPr>
        <p:spPr>
          <a:xfrm>
            <a:off x="4932218" y="1690255"/>
            <a:ext cx="6954982" cy="49506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20831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21C40-712D-4B5F-B9EC-66B2C6ECF981}"/>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3" name="Footer Placeholder 2">
            <a:extLst>
              <a:ext uri="{FF2B5EF4-FFF2-40B4-BE49-F238E27FC236}">
                <a16:creationId xmlns:a16="http://schemas.microsoft.com/office/drawing/2014/main" id="{E7786A9A-EA0D-463A-AE0D-CDDE7CA0EEE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A4E1C27F-B356-44AC-A3A6-3C3BD760CEA4}"/>
              </a:ext>
            </a:extLst>
          </p:cNvPr>
          <p:cNvSpPr>
            <a:spLocks noGrp="1"/>
          </p:cNvSpPr>
          <p:nvPr>
            <p:ph type="sldNum" sz="quarter" idx="12"/>
          </p:nvPr>
        </p:nvSpPr>
        <p:spPr/>
        <p:txBody>
          <a:bodyPr/>
          <a:lstStyle/>
          <a:p>
            <a:fld id="{F0413C8D-CF64-46B1-8017-DD554FDE5857}" type="slidenum">
              <a:rPr lang="en-AU" smtClean="0"/>
              <a:t>‹#›</a:t>
            </a:fld>
            <a:endParaRPr lang="en-AU"/>
          </a:p>
        </p:txBody>
      </p:sp>
    </p:spTree>
    <p:extLst>
      <p:ext uri="{BB962C8B-B14F-4D97-AF65-F5344CB8AC3E}">
        <p14:creationId xmlns:p14="http://schemas.microsoft.com/office/powerpoint/2010/main" val="3716701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9E46-FEE8-4693-96E3-6289DCD59A00}"/>
              </a:ext>
            </a:extLst>
          </p:cNvPr>
          <p:cNvSpPr>
            <a:spLocks noGrp="1"/>
          </p:cNvSpPr>
          <p:nvPr>
            <p:ph type="title"/>
          </p:nvPr>
        </p:nvSpPr>
        <p:spPr>
          <a:xfrm>
            <a:off x="839788" y="457200"/>
            <a:ext cx="3932237" cy="1600200"/>
          </a:xfrm>
        </p:spPr>
        <p:txBody>
          <a:bodyPr anchor="b">
            <a:normAutofit/>
          </a:bodyPr>
          <a:lstStyle>
            <a:lvl1pPr algn="l" defTabSz="914400" rtl="0" eaLnBrk="1" latinLnBrk="0" hangingPunct="1">
              <a:lnSpc>
                <a:spcPct val="90000"/>
              </a:lnSpc>
              <a:spcBef>
                <a:spcPct val="0"/>
              </a:spcBef>
              <a:buNone/>
              <a:defRPr lang="en-AU" sz="2800" kern="1200" dirty="0">
                <a:solidFill>
                  <a:schemeClr val="accent4"/>
                </a:solidFill>
                <a:latin typeface="Arial Black" panose="020B0A04020102020204" pitchFamily="34" charset="0"/>
                <a:ea typeface="+mj-ea"/>
                <a:cs typeface="+mj-cs"/>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5FA649D-1B1C-4D40-BA10-79970695D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E6D3243-1062-4CE1-8045-2FD48BBE9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47E6C8-AA17-47B8-B7E6-07FB0C8FBC48}"/>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6" name="Footer Placeholder 5">
            <a:extLst>
              <a:ext uri="{FF2B5EF4-FFF2-40B4-BE49-F238E27FC236}">
                <a16:creationId xmlns:a16="http://schemas.microsoft.com/office/drawing/2014/main" id="{E1F616C4-DAA5-4C6E-8B0C-EC4F314D714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9EE031-42BB-4648-BA87-8BF378BF1E33}"/>
              </a:ext>
            </a:extLst>
          </p:cNvPr>
          <p:cNvSpPr>
            <a:spLocks noGrp="1"/>
          </p:cNvSpPr>
          <p:nvPr>
            <p:ph type="sldNum" sz="quarter" idx="12"/>
          </p:nvPr>
        </p:nvSpPr>
        <p:spPr/>
        <p:txBody>
          <a:bodyPr/>
          <a:lstStyle/>
          <a:p>
            <a:fld id="{F0413C8D-CF64-46B1-8017-DD554FDE5857}" type="slidenum">
              <a:rPr lang="en-AU" smtClean="0"/>
              <a:t>‹#›</a:t>
            </a:fld>
            <a:endParaRPr lang="en-AU"/>
          </a:p>
        </p:txBody>
      </p:sp>
      <p:grpSp>
        <p:nvGrpSpPr>
          <p:cNvPr id="8" name="Group 7">
            <a:extLst>
              <a:ext uri="{FF2B5EF4-FFF2-40B4-BE49-F238E27FC236}">
                <a16:creationId xmlns:a16="http://schemas.microsoft.com/office/drawing/2014/main" id="{A073B1C1-A837-43FA-B06E-AAB4037068AB}"/>
              </a:ext>
            </a:extLst>
          </p:cNvPr>
          <p:cNvGrpSpPr/>
          <p:nvPr userDrawn="1"/>
        </p:nvGrpSpPr>
        <p:grpSpPr>
          <a:xfrm>
            <a:off x="9849740" y="-84773"/>
            <a:ext cx="2503804" cy="1531620"/>
            <a:chOff x="0" y="0"/>
            <a:chExt cx="2504417" cy="1531620"/>
          </a:xfrm>
        </p:grpSpPr>
        <p:cxnSp>
          <p:nvCxnSpPr>
            <p:cNvPr id="9" name="Straight Connector 8">
              <a:extLst>
                <a:ext uri="{FF2B5EF4-FFF2-40B4-BE49-F238E27FC236}">
                  <a16:creationId xmlns:a16="http://schemas.microsoft.com/office/drawing/2014/main" id="{3A9888E0-DE58-4296-9C5E-BEF5DA750531}"/>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E30E3BA-8709-424C-852D-595641A69BB3}"/>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74313D-BCC8-4BC1-B933-416FCF3F4CF8}"/>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A29E1BC0-157D-4A54-A3E7-6C182DF96A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539" y="6278090"/>
            <a:ext cx="2485681" cy="521643"/>
          </a:xfrm>
          <a:prstGeom prst="rect">
            <a:avLst/>
          </a:prstGeom>
        </p:spPr>
      </p:pic>
    </p:spTree>
    <p:extLst>
      <p:ext uri="{BB962C8B-B14F-4D97-AF65-F5344CB8AC3E}">
        <p14:creationId xmlns:p14="http://schemas.microsoft.com/office/powerpoint/2010/main" val="133552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05D2-E484-4B9A-B876-DA274A0D6F7B}"/>
              </a:ext>
            </a:extLst>
          </p:cNvPr>
          <p:cNvSpPr>
            <a:spLocks noGrp="1"/>
          </p:cNvSpPr>
          <p:nvPr>
            <p:ph type="title"/>
          </p:nvPr>
        </p:nvSpPr>
        <p:spPr>
          <a:xfrm>
            <a:off x="839788" y="457200"/>
            <a:ext cx="3932237" cy="1600200"/>
          </a:xfrm>
        </p:spPr>
        <p:txBody>
          <a:bodyPr anchor="b"/>
          <a:lstStyle>
            <a:lvl1pPr>
              <a:defRPr lang="en-US" sz="2800" kern="1200">
                <a:solidFill>
                  <a:schemeClr val="accent4"/>
                </a:solidFill>
                <a:latin typeface="Arial Black" panose="020B0A04020102020204" pitchFamily="34" charset="0"/>
                <a:ea typeface="+mj-ea"/>
                <a:cs typeface="+mj-cs"/>
              </a:defRPr>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E2779161-6D55-4030-9DE9-4D160885F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5500450-2DFB-4125-811D-C46A6DDFC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10B4DA-D252-4149-ABF3-0E0D6D2AC19A}"/>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6" name="Footer Placeholder 5">
            <a:extLst>
              <a:ext uri="{FF2B5EF4-FFF2-40B4-BE49-F238E27FC236}">
                <a16:creationId xmlns:a16="http://schemas.microsoft.com/office/drawing/2014/main" id="{868619A9-B5A0-4295-9B94-2AD413B77D1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4537849-176E-4A7B-B76D-DD0ED8671C89}"/>
              </a:ext>
            </a:extLst>
          </p:cNvPr>
          <p:cNvSpPr>
            <a:spLocks noGrp="1"/>
          </p:cNvSpPr>
          <p:nvPr>
            <p:ph type="sldNum" sz="quarter" idx="12"/>
          </p:nvPr>
        </p:nvSpPr>
        <p:spPr/>
        <p:txBody>
          <a:bodyPr/>
          <a:lstStyle/>
          <a:p>
            <a:fld id="{F0413C8D-CF64-46B1-8017-DD554FDE5857}" type="slidenum">
              <a:rPr lang="en-AU" smtClean="0"/>
              <a:t>‹#›</a:t>
            </a:fld>
            <a:endParaRPr lang="en-AU"/>
          </a:p>
        </p:txBody>
      </p:sp>
      <p:grpSp>
        <p:nvGrpSpPr>
          <p:cNvPr id="8" name="Group 7">
            <a:extLst>
              <a:ext uri="{FF2B5EF4-FFF2-40B4-BE49-F238E27FC236}">
                <a16:creationId xmlns:a16="http://schemas.microsoft.com/office/drawing/2014/main" id="{B5F12DBE-48AD-4C34-94CD-05EEF7FEE8EC}"/>
              </a:ext>
            </a:extLst>
          </p:cNvPr>
          <p:cNvGrpSpPr/>
          <p:nvPr userDrawn="1"/>
        </p:nvGrpSpPr>
        <p:grpSpPr>
          <a:xfrm>
            <a:off x="9849740" y="-84773"/>
            <a:ext cx="2503804" cy="1531620"/>
            <a:chOff x="0" y="0"/>
            <a:chExt cx="2504417" cy="1531620"/>
          </a:xfrm>
        </p:grpSpPr>
        <p:cxnSp>
          <p:nvCxnSpPr>
            <p:cNvPr id="9" name="Straight Connector 8">
              <a:extLst>
                <a:ext uri="{FF2B5EF4-FFF2-40B4-BE49-F238E27FC236}">
                  <a16:creationId xmlns:a16="http://schemas.microsoft.com/office/drawing/2014/main" id="{A9C5C885-0DC4-4A23-82AB-1C26FDE2D91F}"/>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D12DC6-54AE-4F82-80CA-C0B426B6AC99}"/>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154C74-F017-4D8E-BACA-A7A7F20B9C9C}"/>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17FF2E9A-1041-497F-910B-6955C5CDF0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6539" y="6278090"/>
            <a:ext cx="2485681" cy="521643"/>
          </a:xfrm>
          <a:prstGeom prst="rect">
            <a:avLst/>
          </a:prstGeom>
        </p:spPr>
      </p:pic>
    </p:spTree>
    <p:extLst>
      <p:ext uri="{BB962C8B-B14F-4D97-AF65-F5344CB8AC3E}">
        <p14:creationId xmlns:p14="http://schemas.microsoft.com/office/powerpoint/2010/main" val="268588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4454245-A52A-4D1D-B053-D9732E1441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761" b="4109"/>
          <a:stretch/>
        </p:blipFill>
        <p:spPr>
          <a:xfrm>
            <a:off x="754726" y="0"/>
            <a:ext cx="10286060" cy="5632450"/>
          </a:xfrm>
          <a:prstGeom prst="rect">
            <a:avLst/>
          </a:prstGeom>
        </p:spPr>
      </p:pic>
      <p:sp>
        <p:nvSpPr>
          <p:cNvPr id="3" name="Subtitle 2">
            <a:extLst>
              <a:ext uri="{FF2B5EF4-FFF2-40B4-BE49-F238E27FC236}">
                <a16:creationId xmlns:a16="http://schemas.microsoft.com/office/drawing/2014/main" id="{A702C4F3-07C6-4318-B93A-AED536BC36FD}"/>
              </a:ext>
            </a:extLst>
          </p:cNvPr>
          <p:cNvSpPr>
            <a:spLocks noGrp="1"/>
          </p:cNvSpPr>
          <p:nvPr>
            <p:ph type="subTitle" idx="1"/>
          </p:nvPr>
        </p:nvSpPr>
        <p:spPr>
          <a:xfrm>
            <a:off x="4038599" y="5720119"/>
            <a:ext cx="7332853" cy="521643"/>
          </a:xfrm>
        </p:spPr>
        <p:txBody>
          <a:bodyPr anchor="ctr" anchorCtr="0">
            <a:normAutofit/>
          </a:bodyPr>
          <a:lstStyle>
            <a:lvl1pPr marL="0" indent="0" algn="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dirty="0"/>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D79A08B-CA25-4CC6-AF5B-7A0BC6FCFAB0}"/>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07009" y="5720120"/>
            <a:ext cx="2398395" cy="502920"/>
          </a:xfrm>
          <a:prstGeom prst="rect">
            <a:avLst/>
          </a:prstGeom>
        </p:spPr>
      </p:pic>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spTree>
    <p:extLst>
      <p:ext uri="{BB962C8B-B14F-4D97-AF65-F5344CB8AC3E}">
        <p14:creationId xmlns:p14="http://schemas.microsoft.com/office/powerpoint/2010/main" val="3631499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ADFA-E338-4868-B4AA-4C73D514B1FB}"/>
              </a:ext>
            </a:extLst>
          </p:cNvPr>
          <p:cNvSpPr>
            <a:spLocks noGrp="1"/>
          </p:cNvSpPr>
          <p:nvPr>
            <p:ph type="title"/>
          </p:nvPr>
        </p:nvSpPr>
        <p:spPr/>
        <p:txBody>
          <a:bodyPr/>
          <a:lstStyle>
            <a:lvl1pPr>
              <a:defRPr lang="en-US" sz="2800" kern="1200" smtClean="0">
                <a:solidFill>
                  <a:schemeClr val="accent4"/>
                </a:solidFill>
                <a:latin typeface="Arial Black" panose="020B0A04020102020204" pitchFamily="34" charset="0"/>
                <a:ea typeface="+mj-ea"/>
                <a:cs typeface="+mj-cs"/>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29E5171-0262-46C6-9CEA-E0ED2A2B2E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6CC337-8F1D-489D-9AC3-7E7B5D50ED8D}"/>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FC311445-2290-49A0-BE54-92C99DA9CE9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448B996-07A8-41D9-ABF5-E6BDD944AE09}"/>
              </a:ext>
            </a:extLst>
          </p:cNvPr>
          <p:cNvSpPr>
            <a:spLocks noGrp="1"/>
          </p:cNvSpPr>
          <p:nvPr>
            <p:ph type="sldNum" sz="quarter" idx="12"/>
          </p:nvPr>
        </p:nvSpPr>
        <p:spPr/>
        <p:txBody>
          <a:bodyPr/>
          <a:lstStyle/>
          <a:p>
            <a:fld id="{F0413C8D-CF64-46B1-8017-DD554FDE5857}" type="slidenum">
              <a:rPr lang="en-AU" smtClean="0"/>
              <a:t>‹#›</a:t>
            </a:fld>
            <a:endParaRPr lang="en-AU" dirty="0"/>
          </a:p>
        </p:txBody>
      </p:sp>
      <p:grpSp>
        <p:nvGrpSpPr>
          <p:cNvPr id="7" name="Group 6">
            <a:extLst>
              <a:ext uri="{FF2B5EF4-FFF2-40B4-BE49-F238E27FC236}">
                <a16:creationId xmlns:a16="http://schemas.microsoft.com/office/drawing/2014/main" id="{DD88C5E4-43EA-432B-8D94-BE4EAEE7B555}"/>
              </a:ext>
            </a:extLst>
          </p:cNvPr>
          <p:cNvGrpSpPr/>
          <p:nvPr userDrawn="1"/>
        </p:nvGrpSpPr>
        <p:grpSpPr>
          <a:xfrm>
            <a:off x="9849740" y="-84773"/>
            <a:ext cx="2503804" cy="1531620"/>
            <a:chOff x="0" y="0"/>
            <a:chExt cx="2504417" cy="1531620"/>
          </a:xfrm>
        </p:grpSpPr>
        <p:cxnSp>
          <p:nvCxnSpPr>
            <p:cNvPr id="8" name="Straight Connector 7">
              <a:extLst>
                <a:ext uri="{FF2B5EF4-FFF2-40B4-BE49-F238E27FC236}">
                  <a16:creationId xmlns:a16="http://schemas.microsoft.com/office/drawing/2014/main" id="{9B6F8545-3770-46A9-9A8D-643F4AB169A1}"/>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F63CD4-CC98-4BB5-996D-D9E22C262742}"/>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9256B2-BA9E-45F5-9470-3EE1222F3C7E}"/>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8059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18" name="Picture 17" descr="A picture containing person, indoor, table, man&#10;&#10;Description automatically generated">
            <a:extLst>
              <a:ext uri="{FF2B5EF4-FFF2-40B4-BE49-F238E27FC236}">
                <a16:creationId xmlns:a16="http://schemas.microsoft.com/office/drawing/2014/main" id="{D272ABCE-8F94-46EA-AA66-62D6F93D7F66}"/>
              </a:ext>
            </a:extLst>
          </p:cNvPr>
          <p:cNvPicPr>
            <a:picLocks noChangeAspect="1"/>
          </p:cNvPicPr>
          <p:nvPr userDrawn="1"/>
        </p:nvPicPr>
        <p:blipFill rotWithShape="1">
          <a:blip r:embed="rId2">
            <a:grayscl/>
            <a:extLst>
              <a:ext uri="{28A0092B-C50C-407E-A947-70E740481C1C}">
                <a14:useLocalDpi xmlns:a14="http://schemas.microsoft.com/office/drawing/2010/main" val="0"/>
              </a:ext>
            </a:extLst>
          </a:blip>
          <a:srcRect l="8484"/>
          <a:stretch/>
        </p:blipFill>
        <p:spPr>
          <a:xfrm>
            <a:off x="756539" y="616237"/>
            <a:ext cx="10636816" cy="5012383"/>
          </a:xfrm>
          <a:prstGeom prst="rect">
            <a:avLst/>
          </a:prstGeom>
        </p:spPr>
      </p:pic>
      <p:sp>
        <p:nvSpPr>
          <p:cNvPr id="3" name="Subtitle 2">
            <a:extLst>
              <a:ext uri="{FF2B5EF4-FFF2-40B4-BE49-F238E27FC236}">
                <a16:creationId xmlns:a16="http://schemas.microsoft.com/office/drawing/2014/main" id="{A702C4F3-07C6-4318-B93A-AED536BC36FD}"/>
              </a:ext>
            </a:extLst>
          </p:cNvPr>
          <p:cNvSpPr>
            <a:spLocks noGrp="1"/>
          </p:cNvSpPr>
          <p:nvPr>
            <p:ph type="subTitle" idx="1"/>
          </p:nvPr>
        </p:nvSpPr>
        <p:spPr>
          <a:xfrm>
            <a:off x="4038599" y="5720119"/>
            <a:ext cx="7332853" cy="521643"/>
          </a:xfrm>
        </p:spPr>
        <p:txBody>
          <a:bodyPr anchor="ctr" anchorCtr="0">
            <a:normAutofit/>
          </a:bodyPr>
          <a:lstStyle>
            <a:lvl1pPr marL="0" indent="0" algn="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dirty="0"/>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1219873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5">
    <p:spTree>
      <p:nvGrpSpPr>
        <p:cNvPr id="1" name=""/>
        <p:cNvGrpSpPr/>
        <p:nvPr/>
      </p:nvGrpSpPr>
      <p:grpSpPr>
        <a:xfrm>
          <a:off x="0" y="0"/>
          <a:ext cx="0" cy="0"/>
          <a:chOff x="0" y="0"/>
          <a:chExt cx="0" cy="0"/>
        </a:xfrm>
      </p:grpSpPr>
      <p:pic>
        <p:nvPicPr>
          <p:cNvPr id="15" name="Picture 14" descr="A group of people sitting at a table with a computer&#10;&#10;Description automatically generated">
            <a:extLst>
              <a:ext uri="{FF2B5EF4-FFF2-40B4-BE49-F238E27FC236}">
                <a16:creationId xmlns:a16="http://schemas.microsoft.com/office/drawing/2014/main" id="{4A0E89AA-FABD-4E59-9AAB-A29EF45957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745" y="0"/>
            <a:ext cx="12223746" cy="6858000"/>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spTree>
    <p:extLst>
      <p:ext uri="{BB962C8B-B14F-4D97-AF65-F5344CB8AC3E}">
        <p14:creationId xmlns:p14="http://schemas.microsoft.com/office/powerpoint/2010/main" val="3126254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D43288F-7E10-4FFF-A243-869967A0E773}"/>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0728"/>
          <a:stretch/>
        </p:blipFill>
        <p:spPr>
          <a:xfrm>
            <a:off x="751968" y="616237"/>
            <a:ext cx="10652435" cy="5012383"/>
          </a:xfrm>
          <a:prstGeom prst="rect">
            <a:avLst/>
          </a:prstGeom>
        </p:spPr>
      </p:pic>
      <p:sp>
        <p:nvSpPr>
          <p:cNvPr id="3" name="Subtitle 2">
            <a:extLst>
              <a:ext uri="{FF2B5EF4-FFF2-40B4-BE49-F238E27FC236}">
                <a16:creationId xmlns:a16="http://schemas.microsoft.com/office/drawing/2014/main" id="{A702C4F3-07C6-4318-B93A-AED536BC36FD}"/>
              </a:ext>
            </a:extLst>
          </p:cNvPr>
          <p:cNvSpPr>
            <a:spLocks noGrp="1"/>
          </p:cNvSpPr>
          <p:nvPr>
            <p:ph type="subTitle" idx="1"/>
          </p:nvPr>
        </p:nvSpPr>
        <p:spPr>
          <a:xfrm>
            <a:off x="4038599" y="5720119"/>
            <a:ext cx="7332853" cy="521643"/>
          </a:xfrm>
        </p:spPr>
        <p:txBody>
          <a:bodyPr anchor="ctr" anchorCtr="0">
            <a:normAutofit/>
          </a:bodyPr>
          <a:lstStyle>
            <a:lvl1pPr marL="0" indent="0" algn="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dirty="0"/>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3088492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18" name="Picture 17" descr="A picture containing honeycomb, man&#10;&#10;Description automatically generated">
            <a:extLst>
              <a:ext uri="{FF2B5EF4-FFF2-40B4-BE49-F238E27FC236}">
                <a16:creationId xmlns:a16="http://schemas.microsoft.com/office/drawing/2014/main" id="{C7CDE254-11C7-4081-B3B7-FAD85EAF3082}"/>
              </a:ext>
            </a:extLst>
          </p:cNvPr>
          <p:cNvPicPr/>
          <p:nvPr userDrawn="1"/>
        </p:nvPicPr>
        <p:blipFill rotWithShape="1">
          <a:blip r:embed="rId2">
            <a:grayscl/>
            <a:extLst>
              <a:ext uri="{28A0092B-C50C-407E-A947-70E740481C1C}">
                <a14:useLocalDpi xmlns:a14="http://schemas.microsoft.com/office/drawing/2010/main" val="0"/>
              </a:ext>
            </a:extLst>
          </a:blip>
          <a:srcRect l="4489" r="6959"/>
          <a:stretch/>
        </p:blipFill>
        <p:spPr>
          <a:xfrm>
            <a:off x="751968" y="616236"/>
            <a:ext cx="10652435" cy="5012383"/>
          </a:xfrm>
          <a:prstGeom prst="rect">
            <a:avLst/>
          </a:prstGeom>
        </p:spPr>
      </p:pic>
      <p:sp>
        <p:nvSpPr>
          <p:cNvPr id="3" name="Subtitle 2">
            <a:extLst>
              <a:ext uri="{FF2B5EF4-FFF2-40B4-BE49-F238E27FC236}">
                <a16:creationId xmlns:a16="http://schemas.microsoft.com/office/drawing/2014/main" id="{A702C4F3-07C6-4318-B93A-AED536BC36FD}"/>
              </a:ext>
            </a:extLst>
          </p:cNvPr>
          <p:cNvSpPr>
            <a:spLocks noGrp="1"/>
          </p:cNvSpPr>
          <p:nvPr>
            <p:ph type="subTitle" idx="1"/>
          </p:nvPr>
        </p:nvSpPr>
        <p:spPr>
          <a:xfrm>
            <a:off x="4038599" y="5720119"/>
            <a:ext cx="7332853" cy="521643"/>
          </a:xfrm>
        </p:spPr>
        <p:txBody>
          <a:bodyPr anchor="ctr" anchorCtr="0">
            <a:normAutofit/>
          </a:bodyPr>
          <a:lstStyle>
            <a:lvl1pPr marL="0" indent="0" algn="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dirty="0"/>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34259615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ADFA-E338-4868-B4AA-4C73D514B1FB}"/>
              </a:ext>
            </a:extLst>
          </p:cNvPr>
          <p:cNvSpPr>
            <a:spLocks noGrp="1"/>
          </p:cNvSpPr>
          <p:nvPr>
            <p:ph type="title"/>
          </p:nvPr>
        </p:nvSpPr>
        <p:spPr/>
        <p:txBody>
          <a:bodyPr/>
          <a:lstStyle>
            <a:lvl1pPr>
              <a:defRPr lang="en-US" sz="2800" kern="1200" smtClean="0">
                <a:solidFill>
                  <a:schemeClr val="accent4"/>
                </a:solidFill>
                <a:latin typeface="Arial Black" panose="020B0A04020102020204" pitchFamily="34" charset="0"/>
                <a:ea typeface="+mj-ea"/>
                <a:cs typeface="+mj-cs"/>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29E5171-0262-46C6-9CEA-E0ED2A2B2E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6CC337-8F1D-489D-9AC3-7E7B5D50ED8D}"/>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FC311445-2290-49A0-BE54-92C99DA9CE9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448B996-07A8-41D9-ABF5-E6BDD944AE09}"/>
              </a:ext>
            </a:extLst>
          </p:cNvPr>
          <p:cNvSpPr>
            <a:spLocks noGrp="1"/>
          </p:cNvSpPr>
          <p:nvPr>
            <p:ph type="sldNum" sz="quarter" idx="12"/>
          </p:nvPr>
        </p:nvSpPr>
        <p:spPr/>
        <p:txBody>
          <a:bodyPr/>
          <a:lstStyle/>
          <a:p>
            <a:fld id="{F0413C8D-CF64-46B1-8017-DD554FDE5857}" type="slidenum">
              <a:rPr lang="en-AU" smtClean="0"/>
              <a:t>‹#›</a:t>
            </a:fld>
            <a:endParaRPr lang="en-AU" dirty="0"/>
          </a:p>
        </p:txBody>
      </p:sp>
      <p:grpSp>
        <p:nvGrpSpPr>
          <p:cNvPr id="7" name="Group 6">
            <a:extLst>
              <a:ext uri="{FF2B5EF4-FFF2-40B4-BE49-F238E27FC236}">
                <a16:creationId xmlns:a16="http://schemas.microsoft.com/office/drawing/2014/main" id="{DD88C5E4-43EA-432B-8D94-BE4EAEE7B555}"/>
              </a:ext>
            </a:extLst>
          </p:cNvPr>
          <p:cNvGrpSpPr/>
          <p:nvPr userDrawn="1"/>
        </p:nvGrpSpPr>
        <p:grpSpPr>
          <a:xfrm>
            <a:off x="9831452" y="-84773"/>
            <a:ext cx="2503804" cy="1531620"/>
            <a:chOff x="0" y="0"/>
            <a:chExt cx="2504417" cy="1531620"/>
          </a:xfrm>
        </p:grpSpPr>
        <p:cxnSp>
          <p:nvCxnSpPr>
            <p:cNvPr id="8" name="Straight Connector 7">
              <a:extLst>
                <a:ext uri="{FF2B5EF4-FFF2-40B4-BE49-F238E27FC236}">
                  <a16:creationId xmlns:a16="http://schemas.microsoft.com/office/drawing/2014/main" id="{9B6F8545-3770-46A9-9A8D-643F4AB169A1}"/>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F63CD4-CC98-4BB5-996D-D9E22C262742}"/>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9256B2-BA9E-45F5-9470-3EE1222F3C7E}"/>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5233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2B55B-A37C-41ED-8491-D6F50580B8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A46CB89-69A0-4408-AAFD-87ABBC86A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188DE2F-3C99-4ECB-BEB3-2C692A8A9BE5}"/>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6AC9EAC2-0D3D-4864-AAEB-79BCCFAB2BB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18A9966-90C8-4FB6-90CE-061950FEC5AF}"/>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2269218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F643-E062-4BAA-BAC3-8AF7F65175E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7F55F67-C556-43C3-82D6-F3027DFBCD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4EC8270-BAFD-4CE3-AA0F-1BD5E4A5D4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15C5A82-E238-4C38-8462-5957176F4591}"/>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6" name="Footer Placeholder 5">
            <a:extLst>
              <a:ext uri="{FF2B5EF4-FFF2-40B4-BE49-F238E27FC236}">
                <a16:creationId xmlns:a16="http://schemas.microsoft.com/office/drawing/2014/main" id="{1CE79CC3-CD83-414F-9693-DBFF7E773B62}"/>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C47814E-B2E5-4429-8E80-AB3A1E5CFDD0}"/>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3920596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04C5D-9A20-4D11-B774-3E1D247BD13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1BE59FF-83FD-4005-B6B7-CF908709D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B2D5A8-19A3-4AE0-B8D0-D3AA4462D8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0777B5F-0F28-47DE-A200-E145CB4FD0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7C5E45F-44B0-485C-B5E6-8139D9C12AF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0B1EA43-73DB-409C-B5E3-D2F1F27D6C38}"/>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8" name="Footer Placeholder 7">
            <a:extLst>
              <a:ext uri="{FF2B5EF4-FFF2-40B4-BE49-F238E27FC236}">
                <a16:creationId xmlns:a16="http://schemas.microsoft.com/office/drawing/2014/main" id="{6ADF4A3D-A57C-4401-9B28-153C660634CF}"/>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A4C800BB-7C19-45D1-9B1A-83DE01B99202}"/>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3139011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6CE1-EF2F-47B3-8774-E3A06D0E096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75EE57B5-825F-4B08-AD31-E41999C73838}"/>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4" name="Footer Placeholder 3">
            <a:extLst>
              <a:ext uri="{FF2B5EF4-FFF2-40B4-BE49-F238E27FC236}">
                <a16:creationId xmlns:a16="http://schemas.microsoft.com/office/drawing/2014/main" id="{73725E0E-BC4D-478D-BB98-7DFEDC67F172}"/>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EE5357B5-74B3-40E5-A567-702B06E66835}"/>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2192060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21C40-712D-4B5F-B9EC-66B2C6ECF981}"/>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3" name="Footer Placeholder 2">
            <a:extLst>
              <a:ext uri="{FF2B5EF4-FFF2-40B4-BE49-F238E27FC236}">
                <a16:creationId xmlns:a16="http://schemas.microsoft.com/office/drawing/2014/main" id="{E7786A9A-EA0D-463A-AE0D-CDDE7CA0EEE5}"/>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A4E1C27F-B356-44AC-A3A6-3C3BD760CEA4}"/>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3131692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9E46-FEE8-4693-96E3-6289DCD59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5FA649D-1B1C-4D40-BA10-79970695D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E6D3243-1062-4CE1-8045-2FD48BBE96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47E6C8-AA17-47B8-B7E6-07FB0C8FBC48}"/>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6" name="Footer Placeholder 5">
            <a:extLst>
              <a:ext uri="{FF2B5EF4-FFF2-40B4-BE49-F238E27FC236}">
                <a16:creationId xmlns:a16="http://schemas.microsoft.com/office/drawing/2014/main" id="{E1F616C4-DAA5-4C6E-8B0C-EC4F314D7149}"/>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929EE031-42BB-4648-BA87-8BF378BF1E33}"/>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769081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05D2-E484-4B9A-B876-DA274A0D6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2779161-6D55-4030-9DE9-4D160885F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75500450-2DFB-4125-811D-C46A6DDFC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10B4DA-D252-4149-ABF3-0E0D6D2AC19A}"/>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6" name="Footer Placeholder 5">
            <a:extLst>
              <a:ext uri="{FF2B5EF4-FFF2-40B4-BE49-F238E27FC236}">
                <a16:creationId xmlns:a16="http://schemas.microsoft.com/office/drawing/2014/main" id="{868619A9-B5A0-4295-9B94-2AD413B77D1D}"/>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C4537849-176E-4A7B-B76D-DD0ED8671C89}"/>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3048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pic>
        <p:nvPicPr>
          <p:cNvPr id="12" name="Picture 11" descr="A group of people sitting at a table with a computer&#10;&#10;Description automatically generated">
            <a:extLst>
              <a:ext uri="{FF2B5EF4-FFF2-40B4-BE49-F238E27FC236}">
                <a16:creationId xmlns:a16="http://schemas.microsoft.com/office/drawing/2014/main" id="{32EB0EA0-FDE2-45D5-91BC-6C43831FEB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4389" y="598170"/>
            <a:ext cx="10661071" cy="4989293"/>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3038535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A7427-ED2C-47A5-AA91-49DDED6B524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A36AED6-1D6E-46D1-8DFD-95643F164E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ED433D9-8C55-4D3F-A02E-1C6890A0A24A}"/>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CBA57F5B-9A7E-46D6-B2C1-42DFA17D6D9F}"/>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D09DB37-A2FC-445A-B962-37C77CFAB22E}"/>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746439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1F2B6-70A9-474F-A001-32B5255D7EF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72D90DC-A463-4251-8AEF-FBFAD89B5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B15C125-C26B-4B70-8FAA-85F1FB7C52F8}"/>
              </a:ext>
            </a:extLst>
          </p:cNvPr>
          <p:cNvSpPr>
            <a:spLocks noGrp="1"/>
          </p:cNvSpPr>
          <p:nvPr>
            <p:ph type="dt" sz="half" idx="10"/>
          </p:nvPr>
        </p:nvSpPr>
        <p:spPr/>
        <p:txBody>
          <a:body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BD7E6C36-0F33-4AA7-A66D-C41AF5B9DF7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C7F75A16-035F-4D20-97BE-34DBB1EA29BB}"/>
              </a:ext>
            </a:extLst>
          </p:cNvPr>
          <p:cNvSpPr>
            <a:spLocks noGrp="1"/>
          </p:cNvSpPr>
          <p:nvPr>
            <p:ph type="sldNum" sz="quarter" idx="12"/>
          </p:nvPr>
        </p:nvSpPr>
        <p:spPr/>
        <p:txBody>
          <a:bodyPr/>
          <a:lstStyle/>
          <a:p>
            <a:fld id="{F0413C8D-CF64-46B1-8017-DD554FDE5857}" type="slidenum">
              <a:rPr lang="en-AU" smtClean="0"/>
              <a:t>‹#›</a:t>
            </a:fld>
            <a:endParaRPr lang="en-AU" dirty="0"/>
          </a:p>
        </p:txBody>
      </p:sp>
    </p:spTree>
    <p:extLst>
      <p:ext uri="{BB962C8B-B14F-4D97-AF65-F5344CB8AC3E}">
        <p14:creationId xmlns:p14="http://schemas.microsoft.com/office/powerpoint/2010/main" val="2938701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pic>
        <p:nvPicPr>
          <p:cNvPr id="16" name="Picture 15" descr="A picture containing person, sky&#10;&#10;Description automatically generated">
            <a:extLst>
              <a:ext uri="{FF2B5EF4-FFF2-40B4-BE49-F238E27FC236}">
                <a16:creationId xmlns:a16="http://schemas.microsoft.com/office/drawing/2014/main" id="{669464AC-B5FA-4A49-9555-829A4D2164CA}"/>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Speech Bubble: Rectangle with Corners Rounded 17">
            <a:extLst>
              <a:ext uri="{FF2B5EF4-FFF2-40B4-BE49-F238E27FC236}">
                <a16:creationId xmlns:a16="http://schemas.microsoft.com/office/drawing/2014/main" id="{0919B610-1B08-43C8-8654-2D58ED2F73FD}"/>
              </a:ext>
            </a:extLst>
          </p:cNvPr>
          <p:cNvSpPr/>
          <p:nvPr userDrawn="1"/>
        </p:nvSpPr>
        <p:spPr>
          <a:xfrm>
            <a:off x="5938981" y="471054"/>
            <a:ext cx="3362037" cy="1616364"/>
          </a:xfrm>
          <a:prstGeom prst="wedgeRoundRectCallout">
            <a:avLst>
              <a:gd name="adj1" fmla="val 52244"/>
              <a:gd name="adj2" fmla="val 785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20DBFD26-771A-46E5-A00E-A306262FC9A4}" type="datetime1">
              <a:rPr lang="en-AU" smtClean="0"/>
              <a:t>12/12/2023</a:t>
            </a:fld>
            <a:endParaRPr lang="en-AU" dirty="0"/>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r>
              <a:rPr lang="en-AU" dirty="0"/>
              <a:t>www.centium.com.au</a:t>
            </a:r>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dirty="0"/>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662770"/>
            <a:ext cx="7403592" cy="1196340"/>
          </a:xfrm>
        </p:spPr>
        <p:txBody>
          <a:bodyPr anchor="ctr" anchorCtr="0">
            <a:normAutofit/>
          </a:bodyPr>
          <a:lstStyle>
            <a:lvl1pPr algn="ctr" defTabSz="914400" rtl="0" eaLnBrk="1" latinLnBrk="0" hangingPunct="1">
              <a:lnSpc>
                <a:spcPct val="90000"/>
              </a:lnSpc>
              <a:spcBef>
                <a:spcPct val="0"/>
              </a:spcBef>
              <a:buNone/>
              <a:defRPr lang="en-AU" sz="3200" kern="1200" dirty="0">
                <a:solidFill>
                  <a:schemeClr val="tx1"/>
                </a:solidFill>
                <a:latin typeface="Arial Black" panose="020B0A04020102020204" pitchFamily="34" charset="0"/>
                <a:ea typeface="+mj-ea"/>
                <a:cs typeface="+mj-cs"/>
              </a:defRPr>
            </a:lvl1pPr>
          </a:lstStyle>
          <a:p>
            <a:endParaRPr lang="en-AU"/>
          </a:p>
        </p:txBody>
      </p:sp>
    </p:spTree>
    <p:extLst>
      <p:ext uri="{BB962C8B-B14F-4D97-AF65-F5344CB8AC3E}">
        <p14:creationId xmlns:p14="http://schemas.microsoft.com/office/powerpoint/2010/main" val="88016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915224-1E2F-4090-9FBB-FF05118B6C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74391" y="616238"/>
            <a:ext cx="10682878" cy="4989293"/>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530297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B6BE52E-0B1D-4822-8962-284DDB3F87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6538" y="613001"/>
            <a:ext cx="10676371" cy="5015620"/>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320539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ection Slide 6">
    <p:spTree>
      <p:nvGrpSpPr>
        <p:cNvPr id="1" name=""/>
        <p:cNvGrpSpPr/>
        <p:nvPr/>
      </p:nvGrpSpPr>
      <p:grpSpPr>
        <a:xfrm>
          <a:off x="0" y="0"/>
          <a:ext cx="0" cy="0"/>
          <a:chOff x="0" y="0"/>
          <a:chExt cx="0" cy="0"/>
        </a:xfrm>
      </p:grpSpPr>
      <p:pic>
        <p:nvPicPr>
          <p:cNvPr id="14" name="Picture 13" descr="A picture containing building, library, large, white&#10;&#10;Description automatically generated">
            <a:extLst>
              <a:ext uri="{FF2B5EF4-FFF2-40B4-BE49-F238E27FC236}">
                <a16:creationId xmlns:a16="http://schemas.microsoft.com/office/drawing/2014/main" id="{EC00E281-2C81-47F4-860B-8DECB7418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5486" y="604692"/>
            <a:ext cx="10698471" cy="5023930"/>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39B2C8BF-8D63-4819-8624-7B1A202A7668}" type="datetime1">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206786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7">
    <p:spTree>
      <p:nvGrpSpPr>
        <p:cNvPr id="1" name=""/>
        <p:cNvGrpSpPr/>
        <p:nvPr/>
      </p:nvGrpSpPr>
      <p:grpSpPr>
        <a:xfrm>
          <a:off x="0" y="0"/>
          <a:ext cx="0" cy="0"/>
          <a:chOff x="0" y="0"/>
          <a:chExt cx="0" cy="0"/>
        </a:xfrm>
      </p:grpSpPr>
      <p:pic>
        <p:nvPicPr>
          <p:cNvPr id="12" name="Picture 11" descr="A stack of books&#10;&#10;Description automatically generated">
            <a:extLst>
              <a:ext uri="{FF2B5EF4-FFF2-40B4-BE49-F238E27FC236}">
                <a16:creationId xmlns:a16="http://schemas.microsoft.com/office/drawing/2014/main" id="{B10A5D6F-0128-4F1A-82E5-FF8574F02A9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12745" y="604691"/>
            <a:ext cx="10731212" cy="5023930"/>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39B2C8BF-8D63-4819-8624-7B1A202A7668}" type="datetime1">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49563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8">
    <p:spTree>
      <p:nvGrpSpPr>
        <p:cNvPr id="1" name=""/>
        <p:cNvGrpSpPr/>
        <p:nvPr/>
      </p:nvGrpSpPr>
      <p:grpSpPr>
        <a:xfrm>
          <a:off x="0" y="0"/>
          <a:ext cx="0" cy="0"/>
          <a:chOff x="0" y="0"/>
          <a:chExt cx="0" cy="0"/>
        </a:xfrm>
      </p:grpSpPr>
      <p:pic>
        <p:nvPicPr>
          <p:cNvPr id="14" name="Picture 13" descr="A group of people sitting at a table with a computer&#10;&#10;Description automatically generated">
            <a:extLst>
              <a:ext uri="{FF2B5EF4-FFF2-40B4-BE49-F238E27FC236}">
                <a16:creationId xmlns:a16="http://schemas.microsoft.com/office/drawing/2014/main" id="{3D468A19-FB75-405A-A9D3-3967B09933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1538" y="604691"/>
            <a:ext cx="10788881" cy="5075451"/>
          </a:xfrm>
          <a:prstGeom prst="rect">
            <a:avLst/>
          </a:prstGeom>
        </p:spPr>
      </p:pic>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39B2C8BF-8D63-4819-8624-7B1A202A7668}" type="datetime1">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7" name="Right Triangle 6">
            <a:extLst>
              <a:ext uri="{FF2B5EF4-FFF2-40B4-BE49-F238E27FC236}">
                <a16:creationId xmlns:a16="http://schemas.microsoft.com/office/drawing/2014/main" id="{8C9342DD-78B9-432E-AB23-CBECD3226753}"/>
              </a:ext>
            </a:extLst>
          </p:cNvPr>
          <p:cNvSpPr/>
          <p:nvPr userDrawn="1"/>
        </p:nvSpPr>
        <p:spPr>
          <a:xfrm flipH="1" flipV="1">
            <a:off x="9129015" y="0"/>
            <a:ext cx="3062985" cy="289544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A0B343E2-2D15-450B-954F-12FEDB1BF075}"/>
              </a:ext>
            </a:extLst>
          </p:cNvPr>
          <p:cNvCxnSpPr/>
          <p:nvPr userDrawn="1"/>
        </p:nvCxnSpPr>
        <p:spPr>
          <a:xfrm>
            <a:off x="11238108" y="396240"/>
            <a:ext cx="964941"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41070B8-383D-4326-9FA3-A8B06B3F0C6C}"/>
              </a:ext>
            </a:extLst>
          </p:cNvPr>
          <p:cNvCxnSpPr>
            <a:cxnSpLocks/>
          </p:cNvCxnSpPr>
          <p:nvPr userDrawn="1"/>
        </p:nvCxnSpPr>
        <p:spPr>
          <a:xfrm>
            <a:off x="10727693" y="167640"/>
            <a:ext cx="1562675" cy="1582438"/>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2ABBAA-6D93-40F7-BDF6-058CA70829E0}"/>
              </a:ext>
            </a:extLst>
          </p:cNvPr>
          <p:cNvCxnSpPr/>
          <p:nvPr userDrawn="1"/>
        </p:nvCxnSpPr>
        <p:spPr>
          <a:xfrm>
            <a:off x="9699245" y="0"/>
            <a:ext cx="1200790"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11AF78-ECB3-4B9D-B64B-9EDB8FA5A6E6}"/>
              </a:ext>
            </a:extLst>
          </p:cNvPr>
          <p:cNvCxnSpPr/>
          <p:nvPr userDrawn="1"/>
        </p:nvCxnSpPr>
        <p:spPr>
          <a:xfrm>
            <a:off x="11227059" y="949978"/>
            <a:ext cx="964941" cy="960904"/>
          </a:xfrm>
          <a:prstGeom prst="line">
            <a:avLst/>
          </a:prstGeom>
          <a:ln w="1905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42E704C-B39D-4119-9DBD-B4665C53DADA}"/>
              </a:ext>
            </a:extLst>
          </p:cNvPr>
          <p:cNvCxnSpPr>
            <a:cxnSpLocks/>
          </p:cNvCxnSpPr>
          <p:nvPr userDrawn="1"/>
        </p:nvCxnSpPr>
        <p:spPr>
          <a:xfrm>
            <a:off x="285750" y="5799296"/>
            <a:ext cx="977282" cy="1114109"/>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E0B6D63-E587-44CA-B18A-D30C5B6CD4EE}"/>
              </a:ext>
            </a:extLst>
          </p:cNvPr>
          <p:cNvSpPr/>
          <p:nvPr userDrawn="1"/>
        </p:nvSpPr>
        <p:spPr>
          <a:xfrm>
            <a:off x="3950207" y="2971800"/>
            <a:ext cx="8252841" cy="1231733"/>
          </a:xfrm>
          <a:prstGeom prst="rect">
            <a:avLst/>
          </a:prstGeom>
          <a:solidFill>
            <a:srgbClr val="F37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2981097"/>
            <a:ext cx="7403592" cy="1196340"/>
          </a:xfrm>
        </p:spPr>
        <p:txBody>
          <a:bodyPr anchor="ctr" anchorCtr="0">
            <a:normAutofit/>
          </a:bodyPr>
          <a:lstStyle>
            <a:lvl1pPr algn="r" defTabSz="914400" rtl="0" eaLnBrk="1" latinLnBrk="0" hangingPunct="1">
              <a:lnSpc>
                <a:spcPct val="90000"/>
              </a:lnSpc>
              <a:spcBef>
                <a:spcPct val="0"/>
              </a:spcBef>
              <a:buNone/>
              <a:defRPr lang="en-AU" sz="3200" kern="1200" dirty="0">
                <a:solidFill>
                  <a:schemeClr val="bg1"/>
                </a:solidFill>
                <a:latin typeface="Arial Black" panose="020B0A04020102020204" pitchFamily="34" charset="0"/>
                <a:ea typeface="+mj-ea"/>
                <a:cs typeface="+mj-cs"/>
              </a:defRPr>
            </a:lvl1pPr>
          </a:lstStyle>
          <a:p>
            <a:r>
              <a:rPr lang="en-US"/>
              <a:t>Click to edit Master title style</a:t>
            </a:r>
            <a:endParaRPr lang="en-AU"/>
          </a:p>
        </p:txBody>
      </p:sp>
      <p:pic>
        <p:nvPicPr>
          <p:cNvPr id="16" name="Picture 15">
            <a:extLst>
              <a:ext uri="{FF2B5EF4-FFF2-40B4-BE49-F238E27FC236}">
                <a16:creationId xmlns:a16="http://schemas.microsoft.com/office/drawing/2014/main" id="{EFBCC619-5992-448A-93DC-E8EE0C7783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6539" y="5731664"/>
            <a:ext cx="2485681" cy="521643"/>
          </a:xfrm>
          <a:prstGeom prst="rect">
            <a:avLst/>
          </a:prstGeom>
        </p:spPr>
      </p:pic>
    </p:spTree>
    <p:extLst>
      <p:ext uri="{BB962C8B-B14F-4D97-AF65-F5344CB8AC3E}">
        <p14:creationId xmlns:p14="http://schemas.microsoft.com/office/powerpoint/2010/main" val="12969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6" name="Picture 15" descr="A picture containing person, sky&#10;&#10;Description automatically generated">
            <a:extLst>
              <a:ext uri="{FF2B5EF4-FFF2-40B4-BE49-F238E27FC236}">
                <a16:creationId xmlns:a16="http://schemas.microsoft.com/office/drawing/2014/main" id="{669464AC-B5FA-4A49-9555-829A4D2164CA}"/>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8" name="Speech Bubble: Rectangle with Corners Rounded 17">
            <a:extLst>
              <a:ext uri="{FF2B5EF4-FFF2-40B4-BE49-F238E27FC236}">
                <a16:creationId xmlns:a16="http://schemas.microsoft.com/office/drawing/2014/main" id="{0919B610-1B08-43C8-8654-2D58ED2F73FD}"/>
              </a:ext>
            </a:extLst>
          </p:cNvPr>
          <p:cNvSpPr/>
          <p:nvPr userDrawn="1"/>
        </p:nvSpPr>
        <p:spPr>
          <a:xfrm>
            <a:off x="5938981" y="471054"/>
            <a:ext cx="3362037" cy="1616364"/>
          </a:xfrm>
          <a:prstGeom prst="wedgeRoundRectCallout">
            <a:avLst>
              <a:gd name="adj1" fmla="val 52244"/>
              <a:gd name="adj2" fmla="val 785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Date Placeholder 3">
            <a:extLst>
              <a:ext uri="{FF2B5EF4-FFF2-40B4-BE49-F238E27FC236}">
                <a16:creationId xmlns:a16="http://schemas.microsoft.com/office/drawing/2014/main" id="{8FF1D2D1-3CDF-49D8-BEA7-079398A97E3E}"/>
              </a:ext>
            </a:extLst>
          </p:cNvPr>
          <p:cNvSpPr>
            <a:spLocks noGrp="1"/>
          </p:cNvSpPr>
          <p:nvPr>
            <p:ph type="dt" sz="half" idx="10"/>
          </p:nvPr>
        </p:nvSpPr>
        <p:spPr/>
        <p:txBody>
          <a:body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0FB5A7C1-D597-4D69-B55E-14988B7845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BE8002-BA78-423D-B290-9AF22E5EDC9B}"/>
              </a:ext>
            </a:extLst>
          </p:cNvPr>
          <p:cNvSpPr>
            <a:spLocks noGrp="1"/>
          </p:cNvSpPr>
          <p:nvPr>
            <p:ph type="sldNum" sz="quarter" idx="12"/>
          </p:nvPr>
        </p:nvSpPr>
        <p:spPr/>
        <p:txBody>
          <a:bodyPr/>
          <a:lstStyle/>
          <a:p>
            <a:fld id="{F0413C8D-CF64-46B1-8017-DD554FDE5857}" type="slidenum">
              <a:rPr lang="en-AU" smtClean="0"/>
              <a:t>‹#›</a:t>
            </a:fld>
            <a:endParaRPr lang="en-AU"/>
          </a:p>
        </p:txBody>
      </p:sp>
      <p:sp>
        <p:nvSpPr>
          <p:cNvPr id="2" name="Title 1">
            <a:extLst>
              <a:ext uri="{FF2B5EF4-FFF2-40B4-BE49-F238E27FC236}">
                <a16:creationId xmlns:a16="http://schemas.microsoft.com/office/drawing/2014/main" id="{2D497896-9A30-414C-A652-254F2C0CF38A}"/>
              </a:ext>
            </a:extLst>
          </p:cNvPr>
          <p:cNvSpPr>
            <a:spLocks noGrp="1"/>
          </p:cNvSpPr>
          <p:nvPr>
            <p:ph type="ctrTitle"/>
          </p:nvPr>
        </p:nvSpPr>
        <p:spPr>
          <a:xfrm>
            <a:off x="3950208" y="662770"/>
            <a:ext cx="7403592" cy="1196340"/>
          </a:xfrm>
        </p:spPr>
        <p:txBody>
          <a:bodyPr anchor="ctr" anchorCtr="0">
            <a:normAutofit/>
          </a:bodyPr>
          <a:lstStyle>
            <a:lvl1pPr algn="ctr" defTabSz="914400" rtl="0" eaLnBrk="1" latinLnBrk="0" hangingPunct="1">
              <a:lnSpc>
                <a:spcPct val="90000"/>
              </a:lnSpc>
              <a:spcBef>
                <a:spcPct val="0"/>
              </a:spcBef>
              <a:buNone/>
              <a:defRPr lang="en-AU" sz="3200" kern="1200" dirty="0">
                <a:solidFill>
                  <a:schemeClr val="tx1"/>
                </a:solidFill>
                <a:latin typeface="Arial Black" panose="020B0A04020102020204" pitchFamily="34" charset="0"/>
                <a:ea typeface="+mj-ea"/>
                <a:cs typeface="+mj-cs"/>
              </a:defRPr>
            </a:lvl1pPr>
          </a:lstStyle>
          <a:p>
            <a:endParaRPr lang="en-AU" dirty="0"/>
          </a:p>
        </p:txBody>
      </p:sp>
    </p:spTree>
    <p:extLst>
      <p:ext uri="{BB962C8B-B14F-4D97-AF65-F5344CB8AC3E}">
        <p14:creationId xmlns:p14="http://schemas.microsoft.com/office/powerpoint/2010/main" val="322127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E2034-CBA5-4E6A-932A-01B3AA393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AD0BDF7-81FA-422D-9253-EC140EA19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76AA403-4AE6-488D-B5D9-FB6EE47A3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E6B4C-0DB8-4500-8C40-B83F04F5A430}" type="datetimeFigureOut">
              <a:rPr lang="en-AU" smtClean="0"/>
              <a:t>12/12/2023</a:t>
            </a:fld>
            <a:endParaRPr lang="en-AU"/>
          </a:p>
        </p:txBody>
      </p:sp>
      <p:sp>
        <p:nvSpPr>
          <p:cNvPr id="5" name="Footer Placeholder 4">
            <a:extLst>
              <a:ext uri="{FF2B5EF4-FFF2-40B4-BE49-F238E27FC236}">
                <a16:creationId xmlns:a16="http://schemas.microsoft.com/office/drawing/2014/main" id="{7A5313C3-4372-42A4-B4A8-C4D84D718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0363C2C-DCD5-47A0-8F0A-078B6B227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13C8D-CF64-46B1-8017-DD554FDE5857}" type="slidenum">
              <a:rPr lang="en-AU" smtClean="0"/>
              <a:t>‹#›</a:t>
            </a:fld>
            <a:endParaRPr lang="en-AU"/>
          </a:p>
        </p:txBody>
      </p:sp>
    </p:spTree>
    <p:extLst>
      <p:ext uri="{BB962C8B-B14F-4D97-AF65-F5344CB8AC3E}">
        <p14:creationId xmlns:p14="http://schemas.microsoft.com/office/powerpoint/2010/main" val="895850084"/>
      </p:ext>
    </p:extLst>
  </p:cSld>
  <p:clrMap bg1="lt1" tx1="dk1" bg2="lt2" tx2="dk2" accent1="accent1" accent2="accent2" accent3="accent3" accent4="accent4" accent5="accent5" accent6="accent6" hlink="hlink" folHlink="folHlink"/>
  <p:sldLayoutIdLst>
    <p:sldLayoutId id="2147483649" r:id="rId1"/>
    <p:sldLayoutId id="2147483706" r:id="rId2"/>
    <p:sldLayoutId id="2147483705" r:id="rId3"/>
    <p:sldLayoutId id="2147483676" r:id="rId4"/>
    <p:sldLayoutId id="2147483677" r:id="rId5"/>
    <p:sldLayoutId id="2147483750" r:id="rId6"/>
    <p:sldLayoutId id="2147483751" r:id="rId7"/>
    <p:sldLayoutId id="2147483754" r:id="rId8"/>
    <p:sldLayoutId id="2147483759" r:id="rId9"/>
    <p:sldLayoutId id="2147483650" r:id="rId10"/>
    <p:sldLayoutId id="2147483652" r:id="rId11"/>
    <p:sldLayoutId id="2147483654" r:id="rId12"/>
    <p:sldLayoutId id="2147483762" r:id="rId13"/>
    <p:sldLayoutId id="2147483655" r:id="rId14"/>
    <p:sldLayoutId id="2147483656" r:id="rId15"/>
    <p:sldLayoutId id="21474836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E2034-CBA5-4E6A-932A-01B3AA393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AD0BDF7-81FA-422D-9253-EC140EA19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76AA403-4AE6-488D-B5D9-FB6EE47A3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E6B4C-0DB8-4500-8C40-B83F04F5A430}" type="datetimeFigureOut">
              <a:rPr lang="en-AU" smtClean="0"/>
              <a:t>12/12/2023</a:t>
            </a:fld>
            <a:endParaRPr lang="en-AU" dirty="0"/>
          </a:p>
        </p:txBody>
      </p:sp>
      <p:sp>
        <p:nvSpPr>
          <p:cNvPr id="5" name="Footer Placeholder 4">
            <a:extLst>
              <a:ext uri="{FF2B5EF4-FFF2-40B4-BE49-F238E27FC236}">
                <a16:creationId xmlns:a16="http://schemas.microsoft.com/office/drawing/2014/main" id="{7A5313C3-4372-42A4-B4A8-C4D84D718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60363C2C-DCD5-47A0-8F0A-078B6B227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13C8D-CF64-46B1-8017-DD554FDE5857}" type="slidenum">
              <a:rPr lang="en-AU" smtClean="0"/>
              <a:t>‹#›</a:t>
            </a:fld>
            <a:endParaRPr lang="en-AU" dirty="0"/>
          </a:p>
        </p:txBody>
      </p:sp>
    </p:spTree>
    <p:extLst>
      <p:ext uri="{BB962C8B-B14F-4D97-AF65-F5344CB8AC3E}">
        <p14:creationId xmlns:p14="http://schemas.microsoft.com/office/powerpoint/2010/main" val="155871507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www.linkedin.com/company/the-centium-group/" TargetMode="External"/><Relationship Id="rId5" Type="http://schemas.openxmlformats.org/officeDocument/2006/relationships/image" Target="../media/image33.svg"/><Relationship Id="rId10" Type="http://schemas.openxmlformats.org/officeDocument/2006/relationships/image" Target="../media/image37.jpg"/><Relationship Id="rId4" Type="http://schemas.openxmlformats.org/officeDocument/2006/relationships/image" Target="../media/image32.png"/><Relationship Id="rId9" Type="http://schemas.openxmlformats.org/officeDocument/2006/relationships/image" Target="../media/image36.sv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075F18-55A8-4DBE-9BAE-153E2C4C6C09}"/>
              </a:ext>
            </a:extLst>
          </p:cNvPr>
          <p:cNvSpPr>
            <a:spLocks noGrp="1"/>
          </p:cNvSpPr>
          <p:nvPr>
            <p:ph type="subTitle" idx="1"/>
          </p:nvPr>
        </p:nvSpPr>
        <p:spPr>
          <a:xfrm>
            <a:off x="4038599" y="5625885"/>
            <a:ext cx="7315201" cy="1104853"/>
          </a:xfrm>
        </p:spPr>
        <p:txBody>
          <a:bodyPr>
            <a:normAutofit/>
          </a:bodyPr>
          <a:lstStyle/>
          <a:p>
            <a:pPr>
              <a:spcBef>
                <a:spcPts val="0"/>
              </a:spcBef>
            </a:pPr>
            <a:r>
              <a:rPr lang="en-US" dirty="0">
                <a:latin typeface="Arial Black" panose="020B0A04020102020204" pitchFamily="34" charset="0"/>
              </a:rPr>
              <a:t>Penny Corkill, Director Risk &amp; Assurance</a:t>
            </a:r>
          </a:p>
          <a:p>
            <a:pPr>
              <a:spcBef>
                <a:spcPts val="0"/>
              </a:spcBef>
            </a:pPr>
            <a:r>
              <a:rPr lang="en-US" dirty="0">
                <a:latin typeface="Arial Black" panose="020B0A04020102020204" pitchFamily="34" charset="0"/>
              </a:rPr>
              <a:t>Susan Leahy, Senior Manager Risk &amp; Assurance</a:t>
            </a:r>
          </a:p>
          <a:p>
            <a:pPr>
              <a:spcBef>
                <a:spcPts val="600"/>
              </a:spcBef>
            </a:pPr>
            <a:r>
              <a:rPr lang="en-US" dirty="0"/>
              <a:t>November 2023</a:t>
            </a:r>
            <a:endParaRPr lang="en-AU" dirty="0"/>
          </a:p>
        </p:txBody>
      </p:sp>
      <p:sp>
        <p:nvSpPr>
          <p:cNvPr id="2" name="Title 1">
            <a:extLst>
              <a:ext uri="{FF2B5EF4-FFF2-40B4-BE49-F238E27FC236}">
                <a16:creationId xmlns:a16="http://schemas.microsoft.com/office/drawing/2014/main" id="{FC04A586-C51B-42D4-9C9C-69F9031E4BED}"/>
              </a:ext>
            </a:extLst>
          </p:cNvPr>
          <p:cNvSpPr>
            <a:spLocks noGrp="1"/>
          </p:cNvSpPr>
          <p:nvPr>
            <p:ph type="ctrTitle"/>
          </p:nvPr>
        </p:nvSpPr>
        <p:spPr/>
        <p:txBody>
          <a:bodyPr>
            <a:normAutofit fontScale="90000"/>
          </a:bodyPr>
          <a:lstStyle/>
          <a:p>
            <a:r>
              <a:rPr lang="en-US" dirty="0"/>
              <a:t>OLG Risk Management &amp; Internal Audit Guidelines Review </a:t>
            </a:r>
            <a:endParaRPr lang="en-AU" dirty="0"/>
          </a:p>
        </p:txBody>
      </p:sp>
    </p:spTree>
    <p:extLst>
      <p:ext uri="{BB962C8B-B14F-4D97-AF65-F5344CB8AC3E}">
        <p14:creationId xmlns:p14="http://schemas.microsoft.com/office/powerpoint/2010/main" val="3785074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8928-ACA4-4E8A-9EF4-F7E1DFE0BFC5}"/>
              </a:ext>
            </a:extLst>
          </p:cNvPr>
          <p:cNvSpPr>
            <a:spLocks noGrp="1"/>
          </p:cNvSpPr>
          <p:nvPr>
            <p:ph type="ctrTitle"/>
          </p:nvPr>
        </p:nvSpPr>
        <p:spPr>
          <a:xfrm>
            <a:off x="3950208" y="2981097"/>
            <a:ext cx="7403592" cy="1196340"/>
          </a:xfrm>
        </p:spPr>
        <p:txBody>
          <a:bodyPr/>
          <a:lstStyle/>
          <a:p>
            <a:r>
              <a:rPr lang="en-US" dirty="0"/>
              <a:t>thoughts</a:t>
            </a:r>
            <a:endParaRPr lang="en-AU" dirty="0"/>
          </a:p>
        </p:txBody>
      </p:sp>
    </p:spTree>
    <p:extLst>
      <p:ext uri="{BB962C8B-B14F-4D97-AF65-F5344CB8AC3E}">
        <p14:creationId xmlns:p14="http://schemas.microsoft.com/office/powerpoint/2010/main" val="1385588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9C63A-4F50-221E-6A6E-16D3139652A7}"/>
              </a:ext>
            </a:extLst>
          </p:cNvPr>
          <p:cNvSpPr>
            <a:spLocks noGrp="1"/>
          </p:cNvSpPr>
          <p:nvPr>
            <p:ph type="title"/>
          </p:nvPr>
        </p:nvSpPr>
        <p:spPr>
          <a:xfrm>
            <a:off x="838200" y="201165"/>
            <a:ext cx="10515600" cy="1081722"/>
          </a:xfrm>
        </p:spPr>
        <p:txBody>
          <a:bodyPr/>
          <a:lstStyle/>
          <a:p>
            <a:r>
              <a:rPr lang="en-US" dirty="0"/>
              <a:t>Lessons learned…</a:t>
            </a:r>
            <a:endParaRPr lang="en-AU" dirty="0"/>
          </a:p>
        </p:txBody>
      </p:sp>
      <p:sp>
        <p:nvSpPr>
          <p:cNvPr id="3" name="Content Placeholder 2">
            <a:extLst>
              <a:ext uri="{FF2B5EF4-FFF2-40B4-BE49-F238E27FC236}">
                <a16:creationId xmlns:a16="http://schemas.microsoft.com/office/drawing/2014/main" id="{22C32741-2A93-9C38-AE70-F33A525F67D2}"/>
              </a:ext>
            </a:extLst>
          </p:cNvPr>
          <p:cNvSpPr>
            <a:spLocks noGrp="1"/>
          </p:cNvSpPr>
          <p:nvPr>
            <p:ph idx="1"/>
          </p:nvPr>
        </p:nvSpPr>
        <p:spPr>
          <a:xfrm>
            <a:off x="838200" y="1362239"/>
            <a:ext cx="10515600" cy="4562476"/>
          </a:xfrm>
        </p:spPr>
        <p:txBody>
          <a:bodyPr>
            <a:normAutofit fontScale="92500" lnSpcReduction="20000"/>
          </a:bodyPr>
          <a:lstStyle/>
          <a:p>
            <a:r>
              <a:rPr lang="en-AU" dirty="0"/>
              <a:t>IA documentation (e.g. Charter, manual / procedures)</a:t>
            </a:r>
          </a:p>
          <a:p>
            <a:endParaRPr lang="en-AU" dirty="0"/>
          </a:p>
          <a:p>
            <a:r>
              <a:rPr lang="en-AU" dirty="0"/>
              <a:t>Transitioning ARC to ARIC membership</a:t>
            </a:r>
          </a:p>
          <a:p>
            <a:endParaRPr lang="en-AU" dirty="0"/>
          </a:p>
          <a:p>
            <a:r>
              <a:rPr lang="en-AU" dirty="0"/>
              <a:t>Maintaining work papers</a:t>
            </a:r>
          </a:p>
          <a:p>
            <a:endParaRPr lang="en-AU" dirty="0"/>
          </a:p>
          <a:p>
            <a:r>
              <a:rPr lang="en-AU" dirty="0"/>
              <a:t>Resourcing / independence</a:t>
            </a:r>
          </a:p>
          <a:p>
            <a:endParaRPr lang="en-AU" dirty="0"/>
          </a:p>
          <a:p>
            <a:r>
              <a:rPr lang="en-AU" dirty="0"/>
              <a:t>IA planning (strategic and annual)</a:t>
            </a:r>
          </a:p>
          <a:p>
            <a:endParaRPr lang="en-AU" dirty="0"/>
          </a:p>
          <a:p>
            <a:r>
              <a:rPr lang="en-AU" dirty="0"/>
              <a:t>Annual reporting requirements / showcasing audit achievements</a:t>
            </a:r>
          </a:p>
        </p:txBody>
      </p:sp>
    </p:spTree>
    <p:extLst>
      <p:ext uri="{BB962C8B-B14F-4D97-AF65-F5344CB8AC3E}">
        <p14:creationId xmlns:p14="http://schemas.microsoft.com/office/powerpoint/2010/main" val="3294461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412695C-596E-46F0-D4DD-E5103A559304}"/>
              </a:ext>
            </a:extLst>
          </p:cNvPr>
          <p:cNvSpPr/>
          <p:nvPr/>
        </p:nvSpPr>
        <p:spPr>
          <a:xfrm>
            <a:off x="1725105" y="3608789"/>
            <a:ext cx="7494029" cy="26395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p:txBody>
          <a:bodyPr/>
          <a:lstStyle/>
          <a:p>
            <a:r>
              <a:rPr lang="en-US" dirty="0"/>
              <a:t>Considerations for the future</a:t>
            </a:r>
            <a:endParaRPr lang="en-AU" dirty="0"/>
          </a:p>
        </p:txBody>
      </p:sp>
      <p:sp>
        <p:nvSpPr>
          <p:cNvPr id="4" name="Oval 3">
            <a:extLst>
              <a:ext uri="{FF2B5EF4-FFF2-40B4-BE49-F238E27FC236}">
                <a16:creationId xmlns:a16="http://schemas.microsoft.com/office/drawing/2014/main" id="{C8669C51-9945-13A8-90A6-82AE0DB24F4F}"/>
              </a:ext>
            </a:extLst>
          </p:cNvPr>
          <p:cNvSpPr/>
          <p:nvPr/>
        </p:nvSpPr>
        <p:spPr>
          <a:xfrm>
            <a:off x="1442740" y="2135743"/>
            <a:ext cx="1083644" cy="1083644"/>
          </a:xfrm>
          <a:prstGeom prst="ellipse">
            <a:avLst/>
          </a:prstGeom>
          <a:solidFill>
            <a:schemeClr val="accent4"/>
          </a:solidFill>
          <a:ln w="38100">
            <a:noFill/>
          </a:ln>
          <a:effectLst>
            <a:outerShdw blurRad="1143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0FF9B498-9182-A869-3CC0-92715D2EF0BA}"/>
              </a:ext>
            </a:extLst>
          </p:cNvPr>
          <p:cNvSpPr txBox="1"/>
          <p:nvPr/>
        </p:nvSpPr>
        <p:spPr>
          <a:xfrm>
            <a:off x="788392" y="3344159"/>
            <a:ext cx="2371622" cy="828000"/>
          </a:xfrm>
          <a:prstGeom prst="roundRect">
            <a:avLst>
              <a:gd name="adj" fmla="val 50000"/>
            </a:avLst>
          </a:prstGeom>
          <a:solidFill>
            <a:schemeClr val="accent4"/>
          </a:solidFill>
        </p:spPr>
        <p:txBody>
          <a:bodyPr wrap="square" lIns="36000" rIns="36000" rtlCol="0" anchor="ctr" anchorCtr="0">
            <a:noAutofit/>
          </a:bodyPr>
          <a:lstStyle/>
          <a:p>
            <a:pPr algn="ctr"/>
            <a:r>
              <a:rPr lang="en-AU" sz="1600" b="1" dirty="0">
                <a:solidFill>
                  <a:schemeClr val="bg1"/>
                </a:solidFill>
              </a:rPr>
              <a:t>Professional expectations </a:t>
            </a:r>
          </a:p>
        </p:txBody>
      </p:sp>
      <p:sp>
        <p:nvSpPr>
          <p:cNvPr id="8" name="Oval 7">
            <a:extLst>
              <a:ext uri="{FF2B5EF4-FFF2-40B4-BE49-F238E27FC236}">
                <a16:creationId xmlns:a16="http://schemas.microsoft.com/office/drawing/2014/main" id="{48DC4453-9E54-402F-6DD4-3E6AB9F202E3}"/>
              </a:ext>
            </a:extLst>
          </p:cNvPr>
          <p:cNvSpPr/>
          <p:nvPr/>
        </p:nvSpPr>
        <p:spPr>
          <a:xfrm>
            <a:off x="9116661" y="2135743"/>
            <a:ext cx="1083644" cy="1083644"/>
          </a:xfrm>
          <a:prstGeom prst="ellipse">
            <a:avLst/>
          </a:prstGeom>
          <a:solidFill>
            <a:schemeClr val="accent6"/>
          </a:solidFill>
          <a:ln w="38100">
            <a:noFill/>
          </a:ln>
          <a:effectLst>
            <a:outerShdw blurRad="1143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79822C46-C504-7483-DCE9-03FEB3B4FD20}"/>
              </a:ext>
            </a:extLst>
          </p:cNvPr>
          <p:cNvSpPr txBox="1"/>
          <p:nvPr/>
        </p:nvSpPr>
        <p:spPr>
          <a:xfrm>
            <a:off x="8519323" y="3344159"/>
            <a:ext cx="2371622" cy="828000"/>
          </a:xfrm>
          <a:prstGeom prst="roundRect">
            <a:avLst>
              <a:gd name="adj" fmla="val 50000"/>
            </a:avLst>
          </a:prstGeom>
          <a:solidFill>
            <a:schemeClr val="accent6"/>
          </a:solidFill>
        </p:spPr>
        <p:txBody>
          <a:bodyPr wrap="square" lIns="36000" rIns="36000" rtlCol="0" anchor="ctr" anchorCtr="0">
            <a:noAutofit/>
          </a:bodyPr>
          <a:lstStyle/>
          <a:p>
            <a:pPr algn="ctr"/>
            <a:r>
              <a:rPr lang="en-AU" sz="1600" b="1" dirty="0">
                <a:solidFill>
                  <a:schemeClr val="bg1"/>
                </a:solidFill>
              </a:rPr>
              <a:t>Share resources </a:t>
            </a:r>
          </a:p>
        </p:txBody>
      </p:sp>
      <p:sp>
        <p:nvSpPr>
          <p:cNvPr id="10" name="TextBox 9">
            <a:extLst>
              <a:ext uri="{FF2B5EF4-FFF2-40B4-BE49-F238E27FC236}">
                <a16:creationId xmlns:a16="http://schemas.microsoft.com/office/drawing/2014/main" id="{AE0D9924-9ED4-8D91-51B5-E0FDBB4D3E68}"/>
              </a:ext>
            </a:extLst>
          </p:cNvPr>
          <p:cNvSpPr txBox="1"/>
          <p:nvPr/>
        </p:nvSpPr>
        <p:spPr>
          <a:xfrm>
            <a:off x="3365369" y="3344159"/>
            <a:ext cx="2371622" cy="828000"/>
          </a:xfrm>
          <a:prstGeom prst="roundRect">
            <a:avLst>
              <a:gd name="adj" fmla="val 50000"/>
            </a:avLst>
          </a:prstGeom>
          <a:solidFill>
            <a:srgbClr val="9F5546"/>
          </a:solidFill>
        </p:spPr>
        <p:txBody>
          <a:bodyPr wrap="square" lIns="36000" rIns="36000" rtlCol="0" anchor="ctr" anchorCtr="0">
            <a:noAutofit/>
          </a:bodyPr>
          <a:lstStyle/>
          <a:p>
            <a:pPr algn="ctr"/>
            <a:r>
              <a:rPr lang="en-GB" sz="1600" b="1" dirty="0">
                <a:solidFill>
                  <a:schemeClr val="bg1"/>
                </a:solidFill>
              </a:rPr>
              <a:t>Consistency over the NSW LG sector </a:t>
            </a:r>
          </a:p>
        </p:txBody>
      </p:sp>
      <p:sp>
        <p:nvSpPr>
          <p:cNvPr id="11" name="TextBox 10">
            <a:extLst>
              <a:ext uri="{FF2B5EF4-FFF2-40B4-BE49-F238E27FC236}">
                <a16:creationId xmlns:a16="http://schemas.microsoft.com/office/drawing/2014/main" id="{451AC0F8-9422-0183-5409-C08CCBB4CFDC}"/>
              </a:ext>
            </a:extLst>
          </p:cNvPr>
          <p:cNvSpPr txBox="1"/>
          <p:nvPr/>
        </p:nvSpPr>
        <p:spPr>
          <a:xfrm>
            <a:off x="5942346" y="3344159"/>
            <a:ext cx="2371622" cy="828000"/>
          </a:xfrm>
          <a:prstGeom prst="roundRect">
            <a:avLst>
              <a:gd name="adj" fmla="val 50000"/>
            </a:avLst>
          </a:prstGeom>
          <a:solidFill>
            <a:schemeClr val="accent3"/>
          </a:solidFill>
        </p:spPr>
        <p:txBody>
          <a:bodyPr wrap="square" lIns="36000" rIns="36000" rtlCol="0" anchor="ctr" anchorCtr="0">
            <a:noAutofit/>
          </a:bodyPr>
          <a:lstStyle/>
          <a:p>
            <a:pPr algn="ctr"/>
            <a:r>
              <a:rPr lang="en-AU" sz="1600" b="1" dirty="0">
                <a:solidFill>
                  <a:schemeClr val="bg1"/>
                </a:solidFill>
              </a:rPr>
              <a:t>Independence </a:t>
            </a:r>
          </a:p>
        </p:txBody>
      </p:sp>
      <p:sp>
        <p:nvSpPr>
          <p:cNvPr id="12" name="Oval 11">
            <a:extLst>
              <a:ext uri="{FF2B5EF4-FFF2-40B4-BE49-F238E27FC236}">
                <a16:creationId xmlns:a16="http://schemas.microsoft.com/office/drawing/2014/main" id="{5EEE7A2E-5133-50FF-DA07-7B1962E44469}"/>
              </a:ext>
            </a:extLst>
          </p:cNvPr>
          <p:cNvSpPr/>
          <p:nvPr/>
        </p:nvSpPr>
        <p:spPr>
          <a:xfrm>
            <a:off x="4058492" y="2135743"/>
            <a:ext cx="1083644" cy="1083644"/>
          </a:xfrm>
          <a:prstGeom prst="ellipse">
            <a:avLst/>
          </a:prstGeom>
          <a:solidFill>
            <a:srgbClr val="9F5546"/>
          </a:solidFill>
          <a:ln w="38100">
            <a:noFill/>
          </a:ln>
          <a:effectLst>
            <a:outerShdw blurRad="1143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7EC8B137-B72C-9FC1-2DF9-6A2804C9FA0E}"/>
              </a:ext>
            </a:extLst>
          </p:cNvPr>
          <p:cNvSpPr/>
          <p:nvPr/>
        </p:nvSpPr>
        <p:spPr>
          <a:xfrm>
            <a:off x="6508044" y="2135743"/>
            <a:ext cx="1083644" cy="1083644"/>
          </a:xfrm>
          <a:prstGeom prst="ellipse">
            <a:avLst/>
          </a:prstGeom>
          <a:solidFill>
            <a:schemeClr val="accent2"/>
          </a:solidFill>
          <a:ln w="38100">
            <a:noFill/>
          </a:ln>
          <a:effectLst>
            <a:outerShdw blurRad="1143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Graphic 21" descr="Address Book with solid fill">
            <a:extLst>
              <a:ext uri="{FF2B5EF4-FFF2-40B4-BE49-F238E27FC236}">
                <a16:creationId xmlns:a16="http://schemas.microsoft.com/office/drawing/2014/main" id="{45EF34F2-1497-F42F-04C1-F2CB6518FD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9109" y="2278712"/>
            <a:ext cx="688114" cy="688114"/>
          </a:xfrm>
          <a:prstGeom prst="rect">
            <a:avLst/>
          </a:prstGeom>
        </p:spPr>
      </p:pic>
      <p:pic>
        <p:nvPicPr>
          <p:cNvPr id="24" name="Graphic 23" descr="Meeting with solid fill">
            <a:extLst>
              <a:ext uri="{FF2B5EF4-FFF2-40B4-BE49-F238E27FC236}">
                <a16:creationId xmlns:a16="http://schemas.microsoft.com/office/drawing/2014/main" id="{13AB079A-C507-14C2-D4C9-9F4BBDEE5C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9557" y="2278712"/>
            <a:ext cx="688114" cy="688114"/>
          </a:xfrm>
          <a:prstGeom prst="rect">
            <a:avLst/>
          </a:prstGeom>
        </p:spPr>
      </p:pic>
      <p:pic>
        <p:nvPicPr>
          <p:cNvPr id="28" name="Graphic 27" descr="Share with solid fill">
            <a:extLst>
              <a:ext uri="{FF2B5EF4-FFF2-40B4-BE49-F238E27FC236}">
                <a16:creationId xmlns:a16="http://schemas.microsoft.com/office/drawing/2014/main" id="{D97E13E8-DF4E-CBAF-83C4-BF10E4DEA5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94123" y="2278712"/>
            <a:ext cx="731460" cy="731460"/>
          </a:xfrm>
          <a:prstGeom prst="rect">
            <a:avLst/>
          </a:prstGeom>
        </p:spPr>
      </p:pic>
      <p:pic>
        <p:nvPicPr>
          <p:cNvPr id="30" name="Graphic 29" descr="Briefcase with solid fill">
            <a:extLst>
              <a:ext uri="{FF2B5EF4-FFF2-40B4-BE49-F238E27FC236}">
                <a16:creationId xmlns:a16="http://schemas.microsoft.com/office/drawing/2014/main" id="{807157FC-B100-E79F-31D6-C502C0D29E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47638" y="2322058"/>
            <a:ext cx="688114" cy="688114"/>
          </a:xfrm>
          <a:prstGeom prst="rect">
            <a:avLst/>
          </a:prstGeom>
        </p:spPr>
      </p:pic>
    </p:spTree>
    <p:extLst>
      <p:ext uri="{BB962C8B-B14F-4D97-AF65-F5344CB8AC3E}">
        <p14:creationId xmlns:p14="http://schemas.microsoft.com/office/powerpoint/2010/main" val="177915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at camera&#10;&#10;Description automatically generated">
            <a:extLst>
              <a:ext uri="{FF2B5EF4-FFF2-40B4-BE49-F238E27FC236}">
                <a16:creationId xmlns:a16="http://schemas.microsoft.com/office/drawing/2014/main" id="{86811B35-5FF2-BF87-54C2-6DEB84B16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5567" y="1719364"/>
            <a:ext cx="2455993" cy="3683991"/>
          </a:xfrm>
          <a:prstGeom prst="rect">
            <a:avLst/>
          </a:prstGeom>
        </p:spPr>
      </p:pic>
      <p:sp>
        <p:nvSpPr>
          <p:cNvPr id="2" name="Title 1">
            <a:extLst>
              <a:ext uri="{FF2B5EF4-FFF2-40B4-BE49-F238E27FC236}">
                <a16:creationId xmlns:a16="http://schemas.microsoft.com/office/drawing/2014/main" id="{6D979290-75FB-425C-9C05-DE78BA43CC54}"/>
              </a:ext>
            </a:extLst>
          </p:cNvPr>
          <p:cNvSpPr>
            <a:spLocks noGrp="1"/>
          </p:cNvSpPr>
          <p:nvPr>
            <p:ph type="title"/>
          </p:nvPr>
        </p:nvSpPr>
        <p:spPr>
          <a:xfrm>
            <a:off x="838200" y="365125"/>
            <a:ext cx="10515600" cy="861775"/>
          </a:xfrm>
        </p:spPr>
        <p:txBody>
          <a:bodyPr/>
          <a:lstStyle/>
          <a:p>
            <a:r>
              <a:rPr lang="en-GB" sz="2800" dirty="0">
                <a:solidFill>
                  <a:schemeClr val="accent4"/>
                </a:solidFill>
                <a:latin typeface="Arial Black"/>
              </a:rPr>
              <a:t>For more information</a:t>
            </a:r>
            <a:endParaRPr lang="en-GB" sz="2800" dirty="0">
              <a:solidFill>
                <a:schemeClr val="accent4"/>
              </a:solidFill>
              <a:latin typeface="Arial Black" panose="020B0A04020102020204" pitchFamily="34" charset="0"/>
            </a:endParaRPr>
          </a:p>
        </p:txBody>
      </p:sp>
      <p:sp>
        <p:nvSpPr>
          <p:cNvPr id="10" name="Rectangle 9" title="Decorative">
            <a:extLst>
              <a:ext uri="{FF2B5EF4-FFF2-40B4-BE49-F238E27FC236}">
                <a16:creationId xmlns:a16="http://schemas.microsoft.com/office/drawing/2014/main" id="{16191877-1B86-4537-AA7E-2F469165B794}"/>
              </a:ext>
            </a:extLst>
          </p:cNvPr>
          <p:cNvSpPr/>
          <p:nvPr/>
        </p:nvSpPr>
        <p:spPr>
          <a:xfrm>
            <a:off x="848783" y="1712319"/>
            <a:ext cx="2759691" cy="28970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Arial Black"/>
                <a:ea typeface="+mn-ea"/>
                <a:cs typeface="+mn-cs"/>
              </a:rPr>
              <a:t>PENNY CORKILL</a:t>
            </a:r>
            <a:endParaRPr kumimoji="0" lang="en-AU"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Arial" panose="020B0604020202020204"/>
                <a:ea typeface="+mn-ea"/>
                <a:cs typeface="+mn-cs"/>
              </a:rPr>
              <a:t>Director</a:t>
            </a:r>
            <a:r>
              <a:rPr kumimoji="0" lang="en-AU" sz="2000" b="0" i="0" u="none" strike="noStrike" kern="1200" cap="none" spc="0" normalizeH="0" noProof="0" dirty="0">
                <a:ln>
                  <a:noFill/>
                </a:ln>
                <a:solidFill>
                  <a:prstClr val="white"/>
                </a:solidFill>
                <a:effectLst/>
                <a:uLnTx/>
                <a:uFillTx/>
                <a:latin typeface="Arial" panose="020B0604020202020204"/>
                <a:ea typeface="+mn-ea"/>
                <a:cs typeface="+mn-cs"/>
              </a:rPr>
              <a:t> Risk &amp; Assurance</a:t>
            </a:r>
            <a:endParaRPr kumimoji="0" lang="en-AU" sz="20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white"/>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Arial" panose="020B0604020202020204"/>
                <a:ea typeface="+mn-ea"/>
                <a:cs typeface="Arial"/>
              </a:rPr>
              <a:t>0409 </a:t>
            </a:r>
            <a:r>
              <a:rPr lang="en-AU" sz="2000" dirty="0">
                <a:solidFill>
                  <a:prstClr val="white"/>
                </a:solidFill>
                <a:latin typeface="Arial" panose="020B0604020202020204"/>
                <a:cs typeface="Arial"/>
              </a:rPr>
              <a:t>251 011</a:t>
            </a:r>
            <a:endParaRPr kumimoji="0" lang="en-AU" sz="2000" b="0" i="0" u="none" strike="noStrike" kern="1200" cap="none" spc="0" normalizeH="0" baseline="0" noProof="0" dirty="0">
              <a:ln>
                <a:noFill/>
              </a:ln>
              <a:solidFill>
                <a:prstClr val="white"/>
              </a:solidFill>
              <a:effectLst/>
              <a:uLnTx/>
              <a:uFillTx/>
              <a:latin typeface="Arial" panose="020B0604020202020204"/>
              <a:ea typeface="+mn-ea"/>
              <a:cs typeface="Arial"/>
            </a:endParaRPr>
          </a:p>
        </p:txBody>
      </p:sp>
      <p:sp>
        <p:nvSpPr>
          <p:cNvPr id="11" name="Rectangle 10" title="Decorative">
            <a:extLst>
              <a:ext uri="{FF2B5EF4-FFF2-40B4-BE49-F238E27FC236}">
                <a16:creationId xmlns:a16="http://schemas.microsoft.com/office/drawing/2014/main" id="{B1B48451-3364-4EA7-8B55-ED8615F0BA98}"/>
              </a:ext>
            </a:extLst>
          </p:cNvPr>
          <p:cNvSpPr/>
          <p:nvPr/>
        </p:nvSpPr>
        <p:spPr>
          <a:xfrm>
            <a:off x="6183511" y="1712318"/>
            <a:ext cx="2759691" cy="28970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SUSAN LEAHY</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2000" noProof="0" dirty="0">
                <a:solidFill>
                  <a:prstClr val="white"/>
                </a:solidFill>
                <a:latin typeface="Arial" panose="020B0604020202020204"/>
              </a:rPr>
              <a:t>Senior Manager</a:t>
            </a:r>
            <a:r>
              <a:rPr kumimoji="0" lang="en-AU" sz="2000" b="0" i="0" u="none" strike="noStrike" kern="1200" cap="none" spc="0" normalizeH="0" baseline="0" noProof="0" dirty="0">
                <a:ln>
                  <a:noFill/>
                </a:ln>
                <a:solidFill>
                  <a:prstClr val="white"/>
                </a:solidFill>
                <a:effectLst/>
                <a:uLnTx/>
                <a:uFillTx/>
                <a:latin typeface="Arial" panose="020B0604020202020204"/>
                <a:ea typeface="+mn-ea"/>
                <a:cs typeface="+mn-cs"/>
              </a:rPr>
              <a:t> Risk &amp; Assurance</a:t>
            </a:r>
          </a:p>
        </p:txBody>
      </p:sp>
      <p:sp>
        <p:nvSpPr>
          <p:cNvPr id="14" name="Rectangle 13">
            <a:extLst>
              <a:ext uri="{FF2B5EF4-FFF2-40B4-BE49-F238E27FC236}">
                <a16:creationId xmlns:a16="http://schemas.microsoft.com/office/drawing/2014/main" id="{C499FE8C-7CD5-41B5-AC22-2F2D4F2DF685}"/>
              </a:ext>
            </a:extLst>
          </p:cNvPr>
          <p:cNvSpPr/>
          <p:nvPr/>
        </p:nvSpPr>
        <p:spPr>
          <a:xfrm>
            <a:off x="848783" y="4609338"/>
            <a:ext cx="10573334" cy="889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7B023D26-9FE5-4CC8-97DD-621A89B45A8A}"/>
              </a:ext>
            </a:extLst>
          </p:cNvPr>
          <p:cNvSpPr txBox="1"/>
          <p:nvPr/>
        </p:nvSpPr>
        <p:spPr>
          <a:xfrm>
            <a:off x="1401808" y="4870138"/>
            <a:ext cx="181653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1300 237 810</a:t>
            </a:r>
          </a:p>
        </p:txBody>
      </p:sp>
      <p:pic>
        <p:nvPicPr>
          <p:cNvPr id="20" name="Graphic 19" descr="Receiver with solid fill">
            <a:extLst>
              <a:ext uri="{FF2B5EF4-FFF2-40B4-BE49-F238E27FC236}">
                <a16:creationId xmlns:a16="http://schemas.microsoft.com/office/drawing/2014/main" id="{7D2F8D5E-1076-4BE8-9901-8EC386AF48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226" y="4850153"/>
            <a:ext cx="396000" cy="396000"/>
          </a:xfrm>
          <a:prstGeom prst="rect">
            <a:avLst/>
          </a:prstGeom>
        </p:spPr>
      </p:pic>
      <p:pic>
        <p:nvPicPr>
          <p:cNvPr id="23" name="Picture 22">
            <a:hlinkClick r:id="rId6"/>
            <a:extLst>
              <a:ext uri="{FF2B5EF4-FFF2-40B4-BE49-F238E27FC236}">
                <a16:creationId xmlns:a16="http://schemas.microsoft.com/office/drawing/2014/main" id="{9EB60562-6748-4714-B80E-84B45D65B7B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1181" y="4867700"/>
            <a:ext cx="327660" cy="327660"/>
          </a:xfrm>
          <a:prstGeom prst="rect">
            <a:avLst/>
          </a:prstGeom>
          <a:noFill/>
          <a:ln>
            <a:noFill/>
          </a:ln>
        </p:spPr>
      </p:pic>
      <p:sp>
        <p:nvSpPr>
          <p:cNvPr id="26" name="TextBox 25">
            <a:extLst>
              <a:ext uri="{FF2B5EF4-FFF2-40B4-BE49-F238E27FC236}">
                <a16:creationId xmlns:a16="http://schemas.microsoft.com/office/drawing/2014/main" id="{4F493587-1EFA-463C-8868-3470461B3A34}"/>
              </a:ext>
            </a:extLst>
          </p:cNvPr>
          <p:cNvSpPr txBox="1"/>
          <p:nvPr/>
        </p:nvSpPr>
        <p:spPr>
          <a:xfrm>
            <a:off x="6944181" y="4867700"/>
            <a:ext cx="45488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linkedin.com/company/centium/</a:t>
            </a:r>
          </a:p>
        </p:txBody>
      </p:sp>
      <p:pic>
        <p:nvPicPr>
          <p:cNvPr id="25" name="Graphic 24" descr="Internet with solid fill">
            <a:extLst>
              <a:ext uri="{FF2B5EF4-FFF2-40B4-BE49-F238E27FC236}">
                <a16:creationId xmlns:a16="http://schemas.microsoft.com/office/drawing/2014/main" id="{8FDDB382-02F6-4CC0-AD1F-482BCDB2B6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08474" y="4797530"/>
            <a:ext cx="468000" cy="468000"/>
          </a:xfrm>
          <a:prstGeom prst="rect">
            <a:avLst/>
          </a:prstGeom>
        </p:spPr>
      </p:pic>
      <p:sp>
        <p:nvSpPr>
          <p:cNvPr id="29" name="TextBox 28">
            <a:extLst>
              <a:ext uri="{FF2B5EF4-FFF2-40B4-BE49-F238E27FC236}">
                <a16:creationId xmlns:a16="http://schemas.microsoft.com/office/drawing/2014/main" id="{0AA963C6-1EA6-4679-8258-5C909E6FDA12}"/>
              </a:ext>
            </a:extLst>
          </p:cNvPr>
          <p:cNvSpPr txBox="1"/>
          <p:nvPr/>
        </p:nvSpPr>
        <p:spPr>
          <a:xfrm>
            <a:off x="4069716" y="4852684"/>
            <a:ext cx="21152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prstClr val="black"/>
                </a:solidFill>
                <a:effectLst/>
                <a:uLnTx/>
                <a:uFillTx/>
                <a:latin typeface="Arial" panose="020B0604020202020204"/>
                <a:ea typeface="+mn-ea"/>
                <a:cs typeface="+mn-cs"/>
              </a:rPr>
              <a:t>centium.com.au</a:t>
            </a:r>
          </a:p>
        </p:txBody>
      </p:sp>
      <p:sp>
        <p:nvSpPr>
          <p:cNvPr id="27" name="Footer Placeholder 26">
            <a:extLst>
              <a:ext uri="{FF2B5EF4-FFF2-40B4-BE49-F238E27FC236}">
                <a16:creationId xmlns:a16="http://schemas.microsoft.com/office/drawing/2014/main" id="{1C754FDE-DD8A-4CDE-88D5-BFDA7B50F3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rPr>
              <a:t>www.centium.com.au</a:t>
            </a:r>
          </a:p>
        </p:txBody>
      </p:sp>
      <p:pic>
        <p:nvPicPr>
          <p:cNvPr id="7" name="Picture 6" descr="A person smiling at camera&#10;&#10;Description automatically generated">
            <a:extLst>
              <a:ext uri="{FF2B5EF4-FFF2-40B4-BE49-F238E27FC236}">
                <a16:creationId xmlns:a16="http://schemas.microsoft.com/office/drawing/2014/main" id="{FB5505D7-6A7E-AAAF-16F1-729855130F49}"/>
              </a:ext>
            </a:extLst>
          </p:cNvPr>
          <p:cNvPicPr>
            <a:picLocks noChangeAspect="1"/>
          </p:cNvPicPr>
          <p:nvPr/>
        </p:nvPicPr>
        <p:blipFill rotWithShape="1">
          <a:blip r:embed="rId10">
            <a:extLst>
              <a:ext uri="{28A0092B-C50C-407E-A947-70E740481C1C}">
                <a14:useLocalDpi xmlns:a14="http://schemas.microsoft.com/office/drawing/2010/main" val="0"/>
              </a:ext>
            </a:extLst>
          </a:blip>
          <a:srcRect l="6534" r="8422"/>
          <a:stretch/>
        </p:blipFill>
        <p:spPr>
          <a:xfrm>
            <a:off x="8943202" y="1719364"/>
            <a:ext cx="2451798" cy="2882928"/>
          </a:xfrm>
          <a:prstGeom prst="rect">
            <a:avLst/>
          </a:prstGeom>
        </p:spPr>
      </p:pic>
    </p:spTree>
    <p:extLst>
      <p:ext uri="{BB962C8B-B14F-4D97-AF65-F5344CB8AC3E}">
        <p14:creationId xmlns:p14="http://schemas.microsoft.com/office/powerpoint/2010/main" val="310375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8" grpId="0"/>
      <p:bldP spid="26"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llelogram 11">
            <a:extLst>
              <a:ext uri="{FF2B5EF4-FFF2-40B4-BE49-F238E27FC236}">
                <a16:creationId xmlns:a16="http://schemas.microsoft.com/office/drawing/2014/main" id="{EEA64CCE-2293-9BAB-7A04-C042873C2673}"/>
              </a:ext>
            </a:extLst>
          </p:cNvPr>
          <p:cNvSpPr/>
          <p:nvPr/>
        </p:nvSpPr>
        <p:spPr>
          <a:xfrm flipV="1">
            <a:off x="4515438" y="1415283"/>
            <a:ext cx="2639505" cy="2412000"/>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arallelogram 12">
            <a:extLst>
              <a:ext uri="{FF2B5EF4-FFF2-40B4-BE49-F238E27FC236}">
                <a16:creationId xmlns:a16="http://schemas.microsoft.com/office/drawing/2014/main" id="{7ED7B2CD-7F51-8A65-7F08-10AC4F281D86}"/>
              </a:ext>
            </a:extLst>
          </p:cNvPr>
          <p:cNvSpPr/>
          <p:nvPr/>
        </p:nvSpPr>
        <p:spPr>
          <a:xfrm flipV="1">
            <a:off x="5118754" y="3989273"/>
            <a:ext cx="2639505" cy="2037600"/>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Content Placeholder 2">
            <a:extLst>
              <a:ext uri="{FF2B5EF4-FFF2-40B4-BE49-F238E27FC236}">
                <a16:creationId xmlns:a16="http://schemas.microsoft.com/office/drawing/2014/main" id="{D21AB5EF-071A-2B9D-F6CD-4B319AA4FB2D}"/>
              </a:ext>
            </a:extLst>
          </p:cNvPr>
          <p:cNvSpPr>
            <a:spLocks noGrp="1"/>
          </p:cNvSpPr>
          <p:nvPr>
            <p:ph idx="1"/>
          </p:nvPr>
        </p:nvSpPr>
        <p:spPr>
          <a:xfrm>
            <a:off x="4308049" y="1417147"/>
            <a:ext cx="7390616" cy="2410136"/>
          </a:xfrm>
          <a:solidFill>
            <a:srgbClr val="F2F2F2">
              <a:alpha val="80000"/>
            </a:srgbClr>
          </a:solidFill>
        </p:spPr>
        <p:txBody>
          <a:bodyPr lIns="108000" rIns="108000" anchor="ctr" anchorCtr="0">
            <a:noAutofit/>
          </a:bodyPr>
          <a:lstStyle/>
          <a:p>
            <a:pPr marL="0" lvl="0" indent="0">
              <a:buNone/>
            </a:pPr>
            <a:r>
              <a:rPr lang="en-AU" sz="2400" i="1" dirty="0"/>
              <a:t>The Local Government (General) Regulation 2022 </a:t>
            </a:r>
            <a:r>
              <a:rPr lang="en-AU" sz="2400" dirty="0"/>
              <a:t>has now been amended to give statutory force to key elements of the Office of Local Government’s (OLG) Guidelines for Risk Management and Internal Audit for Local Government in NSW (the Guidelines).</a:t>
            </a:r>
          </a:p>
        </p:txBody>
      </p:sp>
      <p:sp>
        <p:nvSpPr>
          <p:cNvPr id="2" name="Title 1">
            <a:extLst>
              <a:ext uri="{FF2B5EF4-FFF2-40B4-BE49-F238E27FC236}">
                <a16:creationId xmlns:a16="http://schemas.microsoft.com/office/drawing/2014/main" id="{1826B7CC-3E1F-C75B-2D8C-25FFBB9BA8FC}"/>
              </a:ext>
            </a:extLst>
          </p:cNvPr>
          <p:cNvSpPr>
            <a:spLocks noGrp="1"/>
          </p:cNvSpPr>
          <p:nvPr>
            <p:ph type="title"/>
          </p:nvPr>
        </p:nvSpPr>
        <p:spPr/>
        <p:txBody>
          <a:bodyPr/>
          <a:lstStyle/>
          <a:p>
            <a:r>
              <a:rPr lang="en-US" dirty="0"/>
              <a:t>Background </a:t>
            </a:r>
            <a:endParaRPr lang="en-AU" dirty="0"/>
          </a:p>
        </p:txBody>
      </p:sp>
      <p:sp>
        <p:nvSpPr>
          <p:cNvPr id="4" name="Content Placeholder 2">
            <a:extLst>
              <a:ext uri="{FF2B5EF4-FFF2-40B4-BE49-F238E27FC236}">
                <a16:creationId xmlns:a16="http://schemas.microsoft.com/office/drawing/2014/main" id="{B2BECB5F-A9A9-F336-C06A-6F862E4B2E51}"/>
              </a:ext>
            </a:extLst>
          </p:cNvPr>
          <p:cNvSpPr txBox="1">
            <a:spLocks/>
          </p:cNvSpPr>
          <p:nvPr/>
        </p:nvSpPr>
        <p:spPr>
          <a:xfrm>
            <a:off x="902027" y="3989273"/>
            <a:ext cx="7572669" cy="2038596"/>
          </a:xfrm>
          <a:prstGeom prst="rect">
            <a:avLst/>
          </a:prstGeom>
          <a:solidFill>
            <a:srgbClr val="F2F2F2">
              <a:alpha val="80000"/>
            </a:srgbClr>
          </a:solidFill>
        </p:spPr>
        <p:txBody>
          <a:bodyPr vert="horz" lIns="108000" tIns="45720" rIns="10800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Regulations give statutory force to elements of the Guidelines – they are the “what” whilst the Guidelines are prescriptive (the “how”) </a:t>
            </a:r>
          </a:p>
          <a:p>
            <a:pPr marL="0" indent="0">
              <a:buNone/>
            </a:pPr>
            <a:endParaRPr lang="en-AU" dirty="0"/>
          </a:p>
        </p:txBody>
      </p:sp>
      <p:pic>
        <p:nvPicPr>
          <p:cNvPr id="6" name="Picture 5" descr="Office clerk searching for files">
            <a:extLst>
              <a:ext uri="{FF2B5EF4-FFF2-40B4-BE49-F238E27FC236}">
                <a16:creationId xmlns:a16="http://schemas.microsoft.com/office/drawing/2014/main" id="{03855ED9-92A4-A469-C457-8AAF0E335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028" y="1417147"/>
            <a:ext cx="3216357" cy="2412000"/>
          </a:xfrm>
          <a:prstGeom prst="rect">
            <a:avLst/>
          </a:prstGeom>
        </p:spPr>
      </p:pic>
      <p:pic>
        <p:nvPicPr>
          <p:cNvPr id="8" name="Picture 7" descr="Filling out forms on a table">
            <a:extLst>
              <a:ext uri="{FF2B5EF4-FFF2-40B4-BE49-F238E27FC236}">
                <a16:creationId xmlns:a16="http://schemas.microsoft.com/office/drawing/2014/main" id="{F8ABC180-302B-8C0C-1943-B0EAB6485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3" y="3989273"/>
            <a:ext cx="3052672" cy="2037600"/>
          </a:xfrm>
          <a:prstGeom prst="rect">
            <a:avLst/>
          </a:prstGeom>
        </p:spPr>
      </p:pic>
    </p:spTree>
    <p:extLst>
      <p:ext uri="{BB962C8B-B14F-4D97-AF65-F5344CB8AC3E}">
        <p14:creationId xmlns:p14="http://schemas.microsoft.com/office/powerpoint/2010/main" val="349619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0D3-4A2D-4686-AFF0-F70DB5523850}"/>
              </a:ext>
            </a:extLst>
          </p:cNvPr>
          <p:cNvSpPr>
            <a:spLocks noGrp="1"/>
          </p:cNvSpPr>
          <p:nvPr>
            <p:ph type="ctrTitle"/>
          </p:nvPr>
        </p:nvSpPr>
        <p:spPr>
          <a:xfrm>
            <a:off x="4931369" y="667728"/>
            <a:ext cx="6955858" cy="782266"/>
          </a:xfrm>
        </p:spPr>
        <p:txBody>
          <a:bodyPr anchor="ctr">
            <a:normAutofit/>
          </a:bodyPr>
          <a:lstStyle/>
          <a:p>
            <a:r>
              <a:rPr lang="en-US" dirty="0"/>
              <a:t>The Framework </a:t>
            </a:r>
            <a:endParaRPr lang="en-AU" dirty="0"/>
          </a:p>
        </p:txBody>
      </p:sp>
      <p:sp>
        <p:nvSpPr>
          <p:cNvPr id="3" name="Content Placeholder 2">
            <a:extLst>
              <a:ext uri="{FF2B5EF4-FFF2-40B4-BE49-F238E27FC236}">
                <a16:creationId xmlns:a16="http://schemas.microsoft.com/office/drawing/2014/main" id="{B30165C9-8537-4E79-AC36-CEFBADAB8B6C}"/>
              </a:ext>
            </a:extLst>
          </p:cNvPr>
          <p:cNvSpPr>
            <a:spLocks noGrp="1"/>
          </p:cNvSpPr>
          <p:nvPr>
            <p:ph type="body" sz="quarter" idx="13"/>
          </p:nvPr>
        </p:nvSpPr>
        <p:spPr>
          <a:xfrm>
            <a:off x="4932218" y="1690255"/>
            <a:ext cx="6728739" cy="4950690"/>
          </a:xfrm>
        </p:spPr>
        <p:txBody>
          <a:bodyPr>
            <a:normAutofit/>
          </a:bodyPr>
          <a:lstStyle/>
          <a:p>
            <a:pPr marL="0" indent="0">
              <a:lnSpc>
                <a:spcPct val="100000"/>
              </a:lnSpc>
              <a:spcAft>
                <a:spcPts val="600"/>
              </a:spcAft>
              <a:buNone/>
            </a:pPr>
            <a:r>
              <a:rPr lang="en-US" b="0" i="0" u="none" strike="noStrike" baseline="0" dirty="0"/>
              <a:t>Councils are required to have the following by 1 July 2024:</a:t>
            </a:r>
          </a:p>
          <a:p>
            <a:pPr>
              <a:lnSpc>
                <a:spcPct val="100000"/>
              </a:lnSpc>
              <a:spcAft>
                <a:spcPts val="600"/>
              </a:spcAft>
            </a:pPr>
            <a:r>
              <a:rPr lang="en-US" b="0" i="0" u="none" strike="noStrike" baseline="0" dirty="0"/>
              <a:t>A fully operational and independent ARIC by 1 July 2024</a:t>
            </a:r>
          </a:p>
          <a:p>
            <a:pPr>
              <a:lnSpc>
                <a:spcPct val="100000"/>
              </a:lnSpc>
              <a:spcAft>
                <a:spcPts val="600"/>
              </a:spcAft>
            </a:pPr>
            <a:r>
              <a:rPr lang="en-US" b="0" i="0" u="none" strike="noStrike" baseline="0" dirty="0"/>
              <a:t>a risk management framework</a:t>
            </a:r>
          </a:p>
          <a:p>
            <a:pPr>
              <a:lnSpc>
                <a:spcPct val="100000"/>
              </a:lnSpc>
              <a:spcAft>
                <a:spcPts val="600"/>
              </a:spcAft>
            </a:pPr>
            <a:r>
              <a:rPr lang="en-US" b="0" i="0" u="none" strike="noStrike" baseline="0" dirty="0"/>
              <a:t>an internal audit function </a:t>
            </a:r>
            <a:endParaRPr lang="en-AU" dirty="0"/>
          </a:p>
        </p:txBody>
      </p:sp>
    </p:spTree>
    <p:extLst>
      <p:ext uri="{BB962C8B-B14F-4D97-AF65-F5344CB8AC3E}">
        <p14:creationId xmlns:p14="http://schemas.microsoft.com/office/powerpoint/2010/main" val="86189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a:xfrm>
            <a:off x="461387" y="190649"/>
            <a:ext cx="10515600" cy="1081722"/>
          </a:xfrm>
        </p:spPr>
        <p:txBody>
          <a:bodyPr/>
          <a:lstStyle/>
          <a:p>
            <a:r>
              <a:rPr lang="en-US" dirty="0"/>
              <a:t>ARIC Requirements</a:t>
            </a:r>
            <a:endParaRPr lang="en-AU" dirty="0"/>
          </a:p>
        </p:txBody>
      </p:sp>
      <p:sp>
        <p:nvSpPr>
          <p:cNvPr id="3" name="Content Placeholder 2">
            <a:extLst>
              <a:ext uri="{FF2B5EF4-FFF2-40B4-BE49-F238E27FC236}">
                <a16:creationId xmlns:a16="http://schemas.microsoft.com/office/drawing/2014/main" id="{B30165C9-8537-4E79-AC36-CEFBADAB8B6C}"/>
              </a:ext>
            </a:extLst>
          </p:cNvPr>
          <p:cNvSpPr>
            <a:spLocks noGrp="1"/>
          </p:cNvSpPr>
          <p:nvPr>
            <p:ph idx="1"/>
          </p:nvPr>
        </p:nvSpPr>
        <p:spPr>
          <a:xfrm>
            <a:off x="393576" y="1147762"/>
            <a:ext cx="7790805" cy="4562475"/>
          </a:xfrm>
        </p:spPr>
        <p:txBody>
          <a:bodyPr>
            <a:normAutofit fontScale="92500" lnSpcReduction="20000"/>
          </a:bodyPr>
          <a:lstStyle/>
          <a:p>
            <a:pPr>
              <a:lnSpc>
                <a:spcPct val="100000"/>
              </a:lnSpc>
              <a:spcAft>
                <a:spcPts val="600"/>
              </a:spcAft>
            </a:pPr>
            <a:r>
              <a:rPr lang="en-US" dirty="0"/>
              <a:t>ARIC Terms of Reference – consider model terms of reference approved by OLG  </a:t>
            </a:r>
          </a:p>
          <a:p>
            <a:pPr>
              <a:lnSpc>
                <a:spcPct val="100000"/>
              </a:lnSpc>
              <a:spcAft>
                <a:spcPts val="600"/>
              </a:spcAft>
            </a:pPr>
            <a:r>
              <a:rPr lang="en-US" dirty="0"/>
              <a:t>Term limits for members</a:t>
            </a:r>
          </a:p>
          <a:p>
            <a:pPr>
              <a:lnSpc>
                <a:spcPct val="100000"/>
              </a:lnSpc>
              <a:spcAft>
                <a:spcPts val="600"/>
              </a:spcAft>
            </a:pPr>
            <a:r>
              <a:rPr lang="en-US" dirty="0"/>
              <a:t>Mayor may have a standing invitation (but non-voting) </a:t>
            </a:r>
          </a:p>
          <a:p>
            <a:pPr>
              <a:lnSpc>
                <a:spcPct val="100000"/>
              </a:lnSpc>
              <a:spcAft>
                <a:spcPts val="600"/>
              </a:spcAft>
            </a:pPr>
            <a:r>
              <a:rPr lang="en-US" dirty="0"/>
              <a:t>Other Councillors may have a standing invite (at discretion of ARIC Chair) </a:t>
            </a:r>
          </a:p>
          <a:p>
            <a:pPr>
              <a:lnSpc>
                <a:spcPct val="100000"/>
              </a:lnSpc>
              <a:spcAft>
                <a:spcPts val="600"/>
              </a:spcAft>
            </a:pPr>
            <a:r>
              <a:rPr lang="en-US" dirty="0"/>
              <a:t>Non-voting </a:t>
            </a:r>
            <a:r>
              <a:rPr lang="en-US" dirty="0" err="1"/>
              <a:t>Councillor</a:t>
            </a:r>
            <a:r>
              <a:rPr lang="en-US" dirty="0"/>
              <a:t> can nominate an alternate</a:t>
            </a:r>
          </a:p>
          <a:p>
            <a:pPr>
              <a:lnSpc>
                <a:spcPct val="100000"/>
              </a:lnSpc>
              <a:spcAft>
                <a:spcPts val="600"/>
              </a:spcAft>
            </a:pPr>
            <a:r>
              <a:rPr lang="en-US" dirty="0"/>
              <a:t>Staff appointment to other Council ARICs</a:t>
            </a:r>
          </a:p>
          <a:p>
            <a:pPr>
              <a:lnSpc>
                <a:spcPct val="100000"/>
              </a:lnSpc>
              <a:spcAft>
                <a:spcPts val="600"/>
              </a:spcAft>
            </a:pPr>
            <a:r>
              <a:rPr lang="en-US" dirty="0"/>
              <a:t>Annual reporting from 2024/2025</a:t>
            </a:r>
          </a:p>
        </p:txBody>
      </p:sp>
      <p:grpSp>
        <p:nvGrpSpPr>
          <p:cNvPr id="10" name="Group 9">
            <a:extLst>
              <a:ext uri="{FF2B5EF4-FFF2-40B4-BE49-F238E27FC236}">
                <a16:creationId xmlns:a16="http://schemas.microsoft.com/office/drawing/2014/main" id="{8019A442-99FB-9186-6286-65B2B70D15DC}"/>
              </a:ext>
            </a:extLst>
          </p:cNvPr>
          <p:cNvGrpSpPr/>
          <p:nvPr/>
        </p:nvGrpSpPr>
        <p:grpSpPr>
          <a:xfrm>
            <a:off x="9849740" y="-84773"/>
            <a:ext cx="2503804" cy="1531620"/>
            <a:chOff x="0" y="0"/>
            <a:chExt cx="2504417" cy="1531620"/>
          </a:xfrm>
        </p:grpSpPr>
        <p:cxnSp>
          <p:nvCxnSpPr>
            <p:cNvPr id="11" name="Straight Connector 10">
              <a:extLst>
                <a:ext uri="{FF2B5EF4-FFF2-40B4-BE49-F238E27FC236}">
                  <a16:creationId xmlns:a16="http://schemas.microsoft.com/office/drawing/2014/main" id="{E051E7BD-D76F-811E-7509-0C3EE1647804}"/>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723DEA-6300-0BA7-1DA0-4E9F2C5FFF45}"/>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F423AD-9729-E55D-1973-4E56ECB08B2F}"/>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pic>
        <p:nvPicPr>
          <p:cNvPr id="20" name="Picture 19" descr="Stick figure families holding hands">
            <a:extLst>
              <a:ext uri="{FF2B5EF4-FFF2-40B4-BE49-F238E27FC236}">
                <a16:creationId xmlns:a16="http://schemas.microsoft.com/office/drawing/2014/main" id="{D3824F1E-437C-08F1-87FF-9523C7F00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520" y="1980888"/>
            <a:ext cx="3015891" cy="2629212"/>
          </a:xfrm>
          <a:prstGeom prst="rect">
            <a:avLst/>
          </a:prstGeom>
        </p:spPr>
      </p:pic>
    </p:spTree>
    <p:extLst>
      <p:ext uri="{BB962C8B-B14F-4D97-AF65-F5344CB8AC3E}">
        <p14:creationId xmlns:p14="http://schemas.microsoft.com/office/powerpoint/2010/main" val="2023373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Businessman using tablet in conference room">
            <a:extLst>
              <a:ext uri="{FF2B5EF4-FFF2-40B4-BE49-F238E27FC236}">
                <a16:creationId xmlns:a16="http://schemas.microsoft.com/office/drawing/2014/main" id="{65C7C314-CB5B-444E-6654-4D06824B343B}"/>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37548" r="13080"/>
          <a:stretch/>
        </p:blipFill>
        <p:spPr>
          <a:xfrm>
            <a:off x="7178577" y="82867"/>
            <a:ext cx="5159603" cy="6858000"/>
          </a:xfrm>
          <a:prstGeom prst="rect">
            <a:avLst/>
          </a:prstGeom>
        </p:spPr>
      </p:pic>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a:xfrm>
            <a:off x="486508" y="365125"/>
            <a:ext cx="10515600" cy="1081722"/>
          </a:xfrm>
        </p:spPr>
        <p:txBody>
          <a:bodyPr/>
          <a:lstStyle/>
          <a:p>
            <a:r>
              <a:rPr lang="en-US" dirty="0"/>
              <a:t>Risk Management Requirements</a:t>
            </a:r>
            <a:endParaRPr lang="en-AU" dirty="0"/>
          </a:p>
        </p:txBody>
      </p:sp>
      <p:sp>
        <p:nvSpPr>
          <p:cNvPr id="3" name="Content Placeholder 2">
            <a:extLst>
              <a:ext uri="{FF2B5EF4-FFF2-40B4-BE49-F238E27FC236}">
                <a16:creationId xmlns:a16="http://schemas.microsoft.com/office/drawing/2014/main" id="{B30165C9-8537-4E79-AC36-CEFBADAB8B6C}"/>
              </a:ext>
            </a:extLst>
          </p:cNvPr>
          <p:cNvSpPr>
            <a:spLocks noGrp="1"/>
          </p:cNvSpPr>
          <p:nvPr>
            <p:ph idx="1"/>
          </p:nvPr>
        </p:nvSpPr>
        <p:spPr>
          <a:xfrm>
            <a:off x="838200" y="1614488"/>
            <a:ext cx="5638014" cy="4660708"/>
          </a:xfrm>
        </p:spPr>
        <p:txBody>
          <a:bodyPr>
            <a:normAutofit fontScale="92500" lnSpcReduction="20000"/>
          </a:bodyPr>
          <a:lstStyle/>
          <a:p>
            <a:pPr>
              <a:lnSpc>
                <a:spcPct val="100000"/>
              </a:lnSpc>
              <a:spcAft>
                <a:spcPts val="600"/>
              </a:spcAft>
            </a:pPr>
            <a:r>
              <a:rPr lang="en-US" dirty="0"/>
              <a:t>Develop and implement a risk management framework (AS ISO 31000-2018) </a:t>
            </a:r>
          </a:p>
          <a:p>
            <a:pPr>
              <a:lnSpc>
                <a:spcPct val="100000"/>
              </a:lnSpc>
              <a:spcAft>
                <a:spcPts val="600"/>
              </a:spcAft>
            </a:pPr>
            <a:r>
              <a:rPr lang="en-US" dirty="0"/>
              <a:t>Strategic leadership – risk appetite statement to be approved by Council</a:t>
            </a:r>
          </a:p>
          <a:p>
            <a:pPr>
              <a:lnSpc>
                <a:spcPct val="100000"/>
              </a:lnSpc>
              <a:spcAft>
                <a:spcPts val="600"/>
              </a:spcAft>
            </a:pPr>
            <a:r>
              <a:rPr lang="en-US" dirty="0"/>
              <a:t>ARIC monitoring and review, with reports to Council on risk management operation and efficacy </a:t>
            </a:r>
          </a:p>
          <a:p>
            <a:pPr>
              <a:lnSpc>
                <a:spcPct val="100000"/>
              </a:lnSpc>
              <a:spcAft>
                <a:spcPts val="600"/>
              </a:spcAft>
            </a:pPr>
            <a:r>
              <a:rPr lang="en-US" dirty="0"/>
              <a:t>Regular evaluation – internal audit to review and provide assurance </a:t>
            </a:r>
          </a:p>
          <a:p>
            <a:endParaRPr lang="en-AU" dirty="0"/>
          </a:p>
        </p:txBody>
      </p:sp>
      <p:grpSp>
        <p:nvGrpSpPr>
          <p:cNvPr id="8" name="Group 7">
            <a:extLst>
              <a:ext uri="{FF2B5EF4-FFF2-40B4-BE49-F238E27FC236}">
                <a16:creationId xmlns:a16="http://schemas.microsoft.com/office/drawing/2014/main" id="{6F5C8C1E-0676-D51B-6F78-9EE255A51DC3}"/>
              </a:ext>
            </a:extLst>
          </p:cNvPr>
          <p:cNvGrpSpPr/>
          <p:nvPr/>
        </p:nvGrpSpPr>
        <p:grpSpPr>
          <a:xfrm>
            <a:off x="9849740" y="-84773"/>
            <a:ext cx="2503804" cy="1531620"/>
            <a:chOff x="0" y="0"/>
            <a:chExt cx="2504417" cy="1531620"/>
          </a:xfrm>
        </p:grpSpPr>
        <p:cxnSp>
          <p:nvCxnSpPr>
            <p:cNvPr id="9" name="Straight Connector 8">
              <a:extLst>
                <a:ext uri="{FF2B5EF4-FFF2-40B4-BE49-F238E27FC236}">
                  <a16:creationId xmlns:a16="http://schemas.microsoft.com/office/drawing/2014/main" id="{8984D2E3-DC13-2640-7379-50198F03C8A1}"/>
                </a:ext>
              </a:extLst>
            </p:cNvPr>
            <p:cNvCxnSpPr/>
            <p:nvPr userDrawn="1"/>
          </p:nvCxnSpPr>
          <p:spPr>
            <a:xfrm>
              <a:off x="1539240" y="396240"/>
              <a:ext cx="965177" cy="960904"/>
            </a:xfrm>
            <a:prstGeom prst="line">
              <a:avLst/>
            </a:prstGeom>
            <a:ln w="127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7638BC-4FB8-15F5-1214-87C520573E92}"/>
                </a:ext>
              </a:extLst>
            </p:cNvPr>
            <p:cNvCxnSpPr/>
            <p:nvPr userDrawn="1"/>
          </p:nvCxnSpPr>
          <p:spPr>
            <a:xfrm>
              <a:off x="1028700" y="167640"/>
              <a:ext cx="1354129" cy="1363980"/>
            </a:xfrm>
            <a:prstGeom prst="line">
              <a:avLst/>
            </a:prstGeom>
            <a:ln w="76200">
              <a:solidFill>
                <a:srgbClr val="F3702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1C4F335-B34B-2CD6-51BD-A528CD7F214F}"/>
                </a:ext>
              </a:extLst>
            </p:cNvPr>
            <p:cNvCxnSpPr/>
            <p:nvPr userDrawn="1"/>
          </p:nvCxnSpPr>
          <p:spPr>
            <a:xfrm>
              <a:off x="0" y="0"/>
              <a:ext cx="1201084" cy="1196340"/>
            </a:xfrm>
            <a:prstGeom prst="line">
              <a:avLst/>
            </a:prstGeom>
            <a:ln w="38100">
              <a:solidFill>
                <a:srgbClr val="F3702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008611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a:xfrm>
            <a:off x="838200" y="365125"/>
            <a:ext cx="10515600" cy="1325563"/>
          </a:xfrm>
        </p:spPr>
        <p:txBody>
          <a:bodyPr anchor="ctr">
            <a:normAutofit/>
          </a:bodyPr>
          <a:lstStyle/>
          <a:p>
            <a:r>
              <a:rPr lang="en-US" dirty="0"/>
              <a:t>Internal Audit Requirements </a:t>
            </a:r>
            <a:endParaRPr lang="en-AU" dirty="0"/>
          </a:p>
        </p:txBody>
      </p:sp>
      <p:sp>
        <p:nvSpPr>
          <p:cNvPr id="3" name="Content Placeholder 2">
            <a:extLst>
              <a:ext uri="{FF2B5EF4-FFF2-40B4-BE49-F238E27FC236}">
                <a16:creationId xmlns:a16="http://schemas.microsoft.com/office/drawing/2014/main" id="{B30165C9-8537-4E79-AC36-CEFBADAB8B6C}"/>
              </a:ext>
            </a:extLst>
          </p:cNvPr>
          <p:cNvSpPr>
            <a:spLocks noGrp="1"/>
          </p:cNvSpPr>
          <p:nvPr>
            <p:ph sz="half" idx="1"/>
          </p:nvPr>
        </p:nvSpPr>
        <p:spPr>
          <a:xfrm>
            <a:off x="838200" y="1825625"/>
            <a:ext cx="5181600" cy="4351338"/>
          </a:xfrm>
        </p:spPr>
        <p:txBody>
          <a:bodyPr>
            <a:normAutofit/>
          </a:bodyPr>
          <a:lstStyle/>
          <a:p>
            <a:pPr>
              <a:spcAft>
                <a:spcPts val="600"/>
              </a:spcAft>
            </a:pPr>
            <a:r>
              <a:rPr lang="en-US"/>
              <a:t>Council to adopt an Internal Audit Charter (model IA Charter approved by OLG)</a:t>
            </a:r>
          </a:p>
          <a:p>
            <a:pPr>
              <a:spcAft>
                <a:spcPts val="600"/>
              </a:spcAft>
            </a:pPr>
            <a:r>
              <a:rPr lang="en-US"/>
              <a:t>Appointment of a staff member to coordinate IA and report to ARIC </a:t>
            </a:r>
          </a:p>
          <a:p>
            <a:pPr>
              <a:spcAft>
                <a:spcPts val="600"/>
              </a:spcAft>
            </a:pPr>
            <a:r>
              <a:rPr lang="en-US"/>
              <a:t>Independence</a:t>
            </a:r>
          </a:p>
          <a:p>
            <a:pPr>
              <a:spcAft>
                <a:spcPts val="600"/>
              </a:spcAft>
            </a:pPr>
            <a:r>
              <a:rPr lang="en-US"/>
              <a:t>Oversight by ARIC</a:t>
            </a:r>
          </a:p>
        </p:txBody>
      </p:sp>
      <p:pic>
        <p:nvPicPr>
          <p:cNvPr id="8" name="Picture 7">
            <a:extLst>
              <a:ext uri="{FF2B5EF4-FFF2-40B4-BE49-F238E27FC236}">
                <a16:creationId xmlns:a16="http://schemas.microsoft.com/office/drawing/2014/main" id="{84B7FC66-8587-8988-9D15-799DA276608A}"/>
              </a:ext>
            </a:extLst>
          </p:cNvPr>
          <p:cNvPicPr>
            <a:picLocks/>
          </p:cNvPicPr>
          <p:nvPr/>
        </p:nvPicPr>
        <p:blipFill rotWithShape="1">
          <a:blip r:embed="rId2" cstate="screen">
            <a:extLst>
              <a:ext uri="{28A0092B-C50C-407E-A947-70E740481C1C}">
                <a14:useLocalDpi xmlns:a14="http://schemas.microsoft.com/office/drawing/2010/main"/>
              </a:ext>
            </a:extLst>
          </a:blip>
          <a:stretch/>
        </p:blipFill>
        <p:spPr bwMode="auto">
          <a:xfrm flipH="1">
            <a:off x="7565001" y="1190625"/>
            <a:ext cx="4093598" cy="4986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957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a:xfrm>
            <a:off x="900193" y="365126"/>
            <a:ext cx="10515600" cy="1081722"/>
          </a:xfrm>
        </p:spPr>
        <p:txBody>
          <a:bodyPr/>
          <a:lstStyle/>
          <a:p>
            <a:r>
              <a:rPr lang="en-US" dirty="0"/>
              <a:t>OLG Exemption Provisions</a:t>
            </a:r>
            <a:endParaRPr lang="en-AU" dirty="0"/>
          </a:p>
        </p:txBody>
      </p:sp>
      <p:sp>
        <p:nvSpPr>
          <p:cNvPr id="3" name="Content Placeholder 2">
            <a:extLst>
              <a:ext uri="{FF2B5EF4-FFF2-40B4-BE49-F238E27FC236}">
                <a16:creationId xmlns:a16="http://schemas.microsoft.com/office/drawing/2014/main" id="{B30165C9-8537-4E79-AC36-CEFBADAB8B6C}"/>
              </a:ext>
            </a:extLst>
          </p:cNvPr>
          <p:cNvSpPr>
            <a:spLocks noGrp="1"/>
          </p:cNvSpPr>
          <p:nvPr>
            <p:ph idx="1"/>
          </p:nvPr>
        </p:nvSpPr>
        <p:spPr>
          <a:xfrm>
            <a:off x="838200" y="1267646"/>
            <a:ext cx="10515600" cy="4562476"/>
          </a:xfrm>
        </p:spPr>
        <p:txBody>
          <a:bodyPr>
            <a:normAutofit fontScale="92500" lnSpcReduction="10000"/>
          </a:bodyPr>
          <a:lstStyle/>
          <a:p>
            <a:pPr marL="0" indent="0">
              <a:buNone/>
            </a:pPr>
            <a:endParaRPr lang="en-AU" sz="1800" b="0" i="0" u="none" strike="noStrike" baseline="0" dirty="0">
              <a:solidFill>
                <a:srgbClr val="000000"/>
              </a:solidFill>
              <a:latin typeface="Calibri" panose="020F0502020204030204" pitchFamily="34" charset="0"/>
            </a:endParaRPr>
          </a:p>
          <a:p>
            <a:r>
              <a:rPr lang="en-AU" dirty="0"/>
              <a:t>Resourcing and budget constraints</a:t>
            </a:r>
          </a:p>
          <a:p>
            <a:endParaRPr lang="en-AU" dirty="0"/>
          </a:p>
          <a:p>
            <a:r>
              <a:rPr lang="en-AU" dirty="0"/>
              <a:t>Sharing resources between Councils</a:t>
            </a:r>
          </a:p>
          <a:p>
            <a:endParaRPr lang="en-AU" dirty="0"/>
          </a:p>
          <a:p>
            <a:r>
              <a:rPr lang="en-AU" dirty="0"/>
              <a:t>Current or proposed alternative arrangements </a:t>
            </a:r>
          </a:p>
          <a:p>
            <a:endParaRPr lang="en-AU" dirty="0"/>
          </a:p>
          <a:p>
            <a:r>
              <a:rPr lang="en-AU" dirty="0"/>
              <a:t>Notifying the OLG regarding non-compliance</a:t>
            </a:r>
          </a:p>
          <a:p>
            <a:endParaRPr lang="en-AU" dirty="0"/>
          </a:p>
          <a:p>
            <a:r>
              <a:rPr lang="en-AU" dirty="0"/>
              <a:t>Annual reporting requirements</a:t>
            </a:r>
          </a:p>
          <a:p>
            <a:endParaRPr lang="en-AU" dirty="0"/>
          </a:p>
          <a:p>
            <a:pPr marL="0" indent="0">
              <a:buNone/>
            </a:pPr>
            <a:endParaRPr lang="en-AU" dirty="0"/>
          </a:p>
          <a:p>
            <a:endParaRPr lang="en-AU" dirty="0"/>
          </a:p>
          <a:p>
            <a:endParaRPr lang="en-AU" dirty="0"/>
          </a:p>
        </p:txBody>
      </p:sp>
    </p:spTree>
    <p:extLst>
      <p:ext uri="{BB962C8B-B14F-4D97-AF65-F5344CB8AC3E}">
        <p14:creationId xmlns:p14="http://schemas.microsoft.com/office/powerpoint/2010/main" val="193989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p:txBody>
          <a:bodyPr/>
          <a:lstStyle/>
          <a:p>
            <a:r>
              <a:rPr lang="en-US" dirty="0"/>
              <a:t>Complying with the Guidelines</a:t>
            </a:r>
            <a:endParaRPr lang="en-AU" dirty="0"/>
          </a:p>
        </p:txBody>
      </p:sp>
      <p:sp>
        <p:nvSpPr>
          <p:cNvPr id="6" name="Rectangle: Rounded Corners 5">
            <a:extLst>
              <a:ext uri="{FF2B5EF4-FFF2-40B4-BE49-F238E27FC236}">
                <a16:creationId xmlns:a16="http://schemas.microsoft.com/office/drawing/2014/main" id="{556B67D1-9E33-1997-37A6-92B9708C1151}"/>
              </a:ext>
            </a:extLst>
          </p:cNvPr>
          <p:cNvSpPr/>
          <p:nvPr/>
        </p:nvSpPr>
        <p:spPr>
          <a:xfrm>
            <a:off x="1295538" y="2023950"/>
            <a:ext cx="4531728" cy="1081720"/>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spcFirstLastPara="0" vert="horz" wrap="square" lIns="576000" tIns="33077" rIns="33077" bIns="36000" numCol="1" spcCol="1270" anchor="ctr" anchorCtr="0">
            <a:noAutofit/>
          </a:bodyPr>
          <a:lstStyle/>
          <a:p>
            <a:pPr marL="0" indent="0">
              <a:buNone/>
            </a:pPr>
            <a:r>
              <a:rPr lang="en-AU" sz="2000" dirty="0"/>
              <a:t>Get involvement of ARIC by including guidelines as an agenda item moving forward</a:t>
            </a:r>
          </a:p>
        </p:txBody>
      </p:sp>
      <p:sp>
        <p:nvSpPr>
          <p:cNvPr id="7" name="Rectangle: Rounded Corners 6">
            <a:extLst>
              <a:ext uri="{FF2B5EF4-FFF2-40B4-BE49-F238E27FC236}">
                <a16:creationId xmlns:a16="http://schemas.microsoft.com/office/drawing/2014/main" id="{A98A7BFC-1206-EAB6-F53F-34CF8EB04CD0}"/>
              </a:ext>
            </a:extLst>
          </p:cNvPr>
          <p:cNvSpPr/>
          <p:nvPr/>
        </p:nvSpPr>
        <p:spPr>
          <a:xfrm>
            <a:off x="1295538" y="3556570"/>
            <a:ext cx="4531728" cy="1081720"/>
          </a:xfrm>
          <a:prstGeom prst="roundRect">
            <a:avLst>
              <a:gd name="adj" fmla="val 50000"/>
            </a:avLst>
          </a:prstGeom>
          <a:ln w="19050">
            <a:solidFill>
              <a:srgbClr val="E36729"/>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000" tIns="33077" rIns="33077" bIns="36000" numCol="1" spcCol="1270" anchor="ctr" anchorCtr="0">
            <a:noAutofit/>
          </a:bodyPr>
          <a:lstStyle/>
          <a:p>
            <a:pPr marL="0" indent="0">
              <a:buNone/>
            </a:pPr>
            <a:r>
              <a:rPr lang="en-AU" sz="2000" dirty="0"/>
              <a:t>GM and Executive buy in </a:t>
            </a:r>
          </a:p>
        </p:txBody>
      </p:sp>
      <p:sp>
        <p:nvSpPr>
          <p:cNvPr id="8" name="Rectangle: Rounded Corners 7">
            <a:extLst>
              <a:ext uri="{FF2B5EF4-FFF2-40B4-BE49-F238E27FC236}">
                <a16:creationId xmlns:a16="http://schemas.microsoft.com/office/drawing/2014/main" id="{B53497ED-AB4A-2A9E-9F9A-8F288F427E51}"/>
              </a:ext>
            </a:extLst>
          </p:cNvPr>
          <p:cNvSpPr/>
          <p:nvPr/>
        </p:nvSpPr>
        <p:spPr>
          <a:xfrm>
            <a:off x="6284604" y="2023948"/>
            <a:ext cx="4531728" cy="1081722"/>
          </a:xfrm>
          <a:prstGeom prst="roundRect">
            <a:avLst>
              <a:gd name="adj" fmla="val 50000"/>
            </a:avLst>
          </a:prstGeom>
          <a:ln w="19050">
            <a:solidFill>
              <a:srgbClr val="C45835"/>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000" tIns="33077" rIns="33077" bIns="36000" numCol="1" spcCol="1270" anchor="ctr" anchorCtr="0">
            <a:noAutofit/>
          </a:bodyPr>
          <a:lstStyle/>
          <a:p>
            <a:pPr marL="0" indent="0">
              <a:buNone/>
            </a:pPr>
            <a:r>
              <a:rPr lang="en-AU" sz="2000" dirty="0"/>
              <a:t>Involve risk managers and other assurance providers</a:t>
            </a:r>
          </a:p>
        </p:txBody>
      </p:sp>
      <p:sp>
        <p:nvSpPr>
          <p:cNvPr id="9" name="Rectangle: Rounded Corners 8">
            <a:extLst>
              <a:ext uri="{FF2B5EF4-FFF2-40B4-BE49-F238E27FC236}">
                <a16:creationId xmlns:a16="http://schemas.microsoft.com/office/drawing/2014/main" id="{091B17FD-8330-B7DC-E141-B6E6CE7CDC2C}"/>
              </a:ext>
            </a:extLst>
          </p:cNvPr>
          <p:cNvSpPr/>
          <p:nvPr/>
        </p:nvSpPr>
        <p:spPr>
          <a:xfrm>
            <a:off x="6284604" y="3556570"/>
            <a:ext cx="4531728" cy="1081722"/>
          </a:xfrm>
          <a:prstGeom prst="roundRect">
            <a:avLst>
              <a:gd name="adj" fmla="val 50000"/>
            </a:avLst>
          </a:prstGeom>
          <a:ln w="19050"/>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76000" tIns="33077" rIns="33077" bIns="36000" numCol="1" spcCol="1270" anchor="ctr" anchorCtr="0">
            <a:noAutofit/>
          </a:bodyPr>
          <a:lstStyle/>
          <a:p>
            <a:pPr marL="0" indent="0">
              <a:buNone/>
            </a:pPr>
            <a:r>
              <a:rPr lang="en-AU" sz="2000" dirty="0"/>
              <a:t>Complete a gap analysis</a:t>
            </a:r>
          </a:p>
        </p:txBody>
      </p:sp>
      <p:sp>
        <p:nvSpPr>
          <p:cNvPr id="14" name="Oval 13">
            <a:extLst>
              <a:ext uri="{FF2B5EF4-FFF2-40B4-BE49-F238E27FC236}">
                <a16:creationId xmlns:a16="http://schemas.microsoft.com/office/drawing/2014/main" id="{4541593E-3030-F7A8-7ED2-761B41690DBE}"/>
              </a:ext>
            </a:extLst>
          </p:cNvPr>
          <p:cNvSpPr/>
          <p:nvPr/>
        </p:nvSpPr>
        <p:spPr>
          <a:xfrm>
            <a:off x="1000131" y="2165583"/>
            <a:ext cx="723943" cy="723942"/>
          </a:xfrm>
          <a:prstGeom prst="ellipse">
            <a:avLst/>
          </a:prstGeom>
          <a:solidFill>
            <a:srgbClr val="B2B2B2"/>
          </a:solidFill>
          <a:ln w="12700">
            <a:noFill/>
            <a:miter lim="800000"/>
            <a:headEnd/>
            <a:tailEnd/>
          </a:ln>
          <a:effectLst/>
        </p:spPr>
        <p:txBody>
          <a:bodyPr lIns="18288" tIns="18288" rIns="18288" bIns="18288" anchor="ctr" anchorCtr="1"/>
          <a:lstStyle/>
          <a:p>
            <a:pPr algn="ctr">
              <a:lnSpc>
                <a:spcPct val="85000"/>
              </a:lnSpc>
              <a:spcBef>
                <a:spcPts val="20"/>
              </a:spcBef>
            </a:pPr>
            <a:r>
              <a:rPr lang="en-US" b="1" dirty="0">
                <a:solidFill>
                  <a:srgbClr val="FFFFFF"/>
                </a:solidFill>
              </a:rPr>
              <a:t>01</a:t>
            </a:r>
          </a:p>
        </p:txBody>
      </p:sp>
      <p:sp>
        <p:nvSpPr>
          <p:cNvPr id="15" name="Oval 14">
            <a:extLst>
              <a:ext uri="{FF2B5EF4-FFF2-40B4-BE49-F238E27FC236}">
                <a16:creationId xmlns:a16="http://schemas.microsoft.com/office/drawing/2014/main" id="{A857162D-57EA-C8E7-9ACA-3DE8BC971123}"/>
              </a:ext>
            </a:extLst>
          </p:cNvPr>
          <p:cNvSpPr/>
          <p:nvPr/>
        </p:nvSpPr>
        <p:spPr>
          <a:xfrm>
            <a:off x="1000131" y="3698204"/>
            <a:ext cx="723943" cy="723942"/>
          </a:xfrm>
          <a:prstGeom prst="ellipse">
            <a:avLst/>
          </a:prstGeom>
          <a:solidFill>
            <a:srgbClr val="E36729"/>
          </a:solidFill>
          <a:ln w="12700">
            <a:noFill/>
            <a:miter lim="800000"/>
            <a:headEnd/>
            <a:tailEnd/>
          </a:ln>
          <a:effectLst/>
        </p:spPr>
        <p:txBody>
          <a:bodyPr lIns="18288" tIns="18288" rIns="18288" bIns="18288" anchor="ctr" anchorCtr="1"/>
          <a:lstStyle/>
          <a:p>
            <a:pPr algn="ctr">
              <a:lnSpc>
                <a:spcPct val="85000"/>
              </a:lnSpc>
              <a:spcBef>
                <a:spcPts val="20"/>
              </a:spcBef>
            </a:pPr>
            <a:r>
              <a:rPr lang="en-US" b="1" dirty="0">
                <a:solidFill>
                  <a:srgbClr val="FFFFFF"/>
                </a:solidFill>
              </a:rPr>
              <a:t>02</a:t>
            </a:r>
          </a:p>
        </p:txBody>
      </p:sp>
      <p:sp>
        <p:nvSpPr>
          <p:cNvPr id="16" name="Oval 15">
            <a:extLst>
              <a:ext uri="{FF2B5EF4-FFF2-40B4-BE49-F238E27FC236}">
                <a16:creationId xmlns:a16="http://schemas.microsoft.com/office/drawing/2014/main" id="{686BD22A-93CA-E145-FDFB-D39DB9142904}"/>
              </a:ext>
            </a:extLst>
          </p:cNvPr>
          <p:cNvSpPr/>
          <p:nvPr/>
        </p:nvSpPr>
        <p:spPr>
          <a:xfrm>
            <a:off x="5989197" y="2165583"/>
            <a:ext cx="723943" cy="723942"/>
          </a:xfrm>
          <a:prstGeom prst="ellipse">
            <a:avLst/>
          </a:prstGeom>
          <a:solidFill>
            <a:srgbClr val="C45835"/>
          </a:solidFill>
          <a:ln w="12700">
            <a:noFill/>
            <a:miter lim="800000"/>
            <a:headEnd/>
            <a:tailEnd/>
          </a:ln>
          <a:effectLst/>
        </p:spPr>
        <p:txBody>
          <a:bodyPr lIns="18288" tIns="18288" rIns="18288" bIns="18288" anchor="ctr" anchorCtr="1"/>
          <a:lstStyle/>
          <a:p>
            <a:pPr algn="ctr">
              <a:lnSpc>
                <a:spcPct val="85000"/>
              </a:lnSpc>
              <a:spcBef>
                <a:spcPts val="20"/>
              </a:spcBef>
            </a:pPr>
            <a:r>
              <a:rPr lang="en-US" b="1" dirty="0">
                <a:solidFill>
                  <a:srgbClr val="FFFFFF"/>
                </a:solidFill>
              </a:rPr>
              <a:t>03</a:t>
            </a:r>
          </a:p>
        </p:txBody>
      </p:sp>
      <p:sp>
        <p:nvSpPr>
          <p:cNvPr id="17" name="Oval 16">
            <a:extLst>
              <a:ext uri="{FF2B5EF4-FFF2-40B4-BE49-F238E27FC236}">
                <a16:creationId xmlns:a16="http://schemas.microsoft.com/office/drawing/2014/main" id="{9E70719B-145D-0800-D56F-60740C0E905A}"/>
              </a:ext>
            </a:extLst>
          </p:cNvPr>
          <p:cNvSpPr/>
          <p:nvPr/>
        </p:nvSpPr>
        <p:spPr>
          <a:xfrm>
            <a:off x="5989197" y="3698204"/>
            <a:ext cx="723943" cy="723942"/>
          </a:xfrm>
          <a:prstGeom prst="ellipse">
            <a:avLst/>
          </a:prstGeom>
          <a:solidFill>
            <a:srgbClr val="5F5F5F"/>
          </a:solidFill>
          <a:ln w="12700">
            <a:noFill/>
            <a:miter lim="800000"/>
            <a:headEnd/>
            <a:tailEnd/>
          </a:ln>
          <a:effectLst/>
        </p:spPr>
        <p:txBody>
          <a:bodyPr lIns="18288" tIns="18288" rIns="18288" bIns="18288" anchor="ctr" anchorCtr="1"/>
          <a:lstStyle/>
          <a:p>
            <a:pPr algn="ctr">
              <a:lnSpc>
                <a:spcPct val="85000"/>
              </a:lnSpc>
              <a:spcBef>
                <a:spcPts val="20"/>
              </a:spcBef>
            </a:pPr>
            <a:r>
              <a:rPr lang="en-US" b="1" dirty="0">
                <a:solidFill>
                  <a:srgbClr val="FFFFFF"/>
                </a:solidFill>
              </a:rPr>
              <a:t>04</a:t>
            </a:r>
          </a:p>
        </p:txBody>
      </p:sp>
      <p:sp>
        <p:nvSpPr>
          <p:cNvPr id="18" name="Rectangle 17">
            <a:extLst>
              <a:ext uri="{FF2B5EF4-FFF2-40B4-BE49-F238E27FC236}">
                <a16:creationId xmlns:a16="http://schemas.microsoft.com/office/drawing/2014/main" id="{561167F9-58E4-805C-1F08-EDD5C1C18443}"/>
              </a:ext>
            </a:extLst>
          </p:cNvPr>
          <p:cNvSpPr/>
          <p:nvPr/>
        </p:nvSpPr>
        <p:spPr>
          <a:xfrm>
            <a:off x="838200" y="1574276"/>
            <a:ext cx="10191738" cy="3572759"/>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1414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40D3-4A2D-4686-AFF0-F70DB5523850}"/>
              </a:ext>
            </a:extLst>
          </p:cNvPr>
          <p:cNvSpPr>
            <a:spLocks noGrp="1"/>
          </p:cNvSpPr>
          <p:nvPr>
            <p:ph type="title"/>
          </p:nvPr>
        </p:nvSpPr>
        <p:spPr>
          <a:xfrm>
            <a:off x="838200" y="365126"/>
            <a:ext cx="10515600" cy="1081722"/>
          </a:xfrm>
        </p:spPr>
        <p:txBody>
          <a:bodyPr/>
          <a:lstStyle/>
          <a:p>
            <a:r>
              <a:rPr lang="en-US" dirty="0"/>
              <a:t>Gap Review – ERM Example </a:t>
            </a:r>
            <a:endParaRPr lang="en-AU" dirty="0"/>
          </a:p>
        </p:txBody>
      </p:sp>
      <p:graphicFrame>
        <p:nvGraphicFramePr>
          <p:cNvPr id="4" name="Content Placeholder 3">
            <a:extLst>
              <a:ext uri="{FF2B5EF4-FFF2-40B4-BE49-F238E27FC236}">
                <a16:creationId xmlns:a16="http://schemas.microsoft.com/office/drawing/2014/main" id="{0A12CB25-D7E7-F653-E746-4FB185AC4B62}"/>
              </a:ext>
            </a:extLst>
          </p:cNvPr>
          <p:cNvGraphicFramePr>
            <a:graphicFrameLocks noGrp="1"/>
          </p:cNvGraphicFramePr>
          <p:nvPr>
            <p:ph idx="1"/>
            <p:extLst>
              <p:ext uri="{D42A27DB-BD31-4B8C-83A1-F6EECF244321}">
                <p14:modId xmlns:p14="http://schemas.microsoft.com/office/powerpoint/2010/main" val="3718760893"/>
              </p:ext>
            </p:extLst>
          </p:nvPr>
        </p:nvGraphicFramePr>
        <p:xfrm>
          <a:off x="838200" y="1201116"/>
          <a:ext cx="10832184" cy="5026620"/>
        </p:xfrm>
        <a:graphic>
          <a:graphicData uri="http://schemas.openxmlformats.org/drawingml/2006/table">
            <a:tbl>
              <a:tblPr firstRow="1" firstCol="1" bandRow="1">
                <a:tableStyleId>{2D5ABB26-0587-4C30-8999-92F81FD0307C}</a:tableStyleId>
              </a:tblPr>
              <a:tblGrid>
                <a:gridCol w="5402344">
                  <a:extLst>
                    <a:ext uri="{9D8B030D-6E8A-4147-A177-3AD203B41FA5}">
                      <a16:colId xmlns:a16="http://schemas.microsoft.com/office/drawing/2014/main" val="2524147956"/>
                    </a:ext>
                  </a:extLst>
                </a:gridCol>
                <a:gridCol w="942681">
                  <a:extLst>
                    <a:ext uri="{9D8B030D-6E8A-4147-A177-3AD203B41FA5}">
                      <a16:colId xmlns:a16="http://schemas.microsoft.com/office/drawing/2014/main" val="3134986311"/>
                    </a:ext>
                  </a:extLst>
                </a:gridCol>
                <a:gridCol w="1263191">
                  <a:extLst>
                    <a:ext uri="{9D8B030D-6E8A-4147-A177-3AD203B41FA5}">
                      <a16:colId xmlns:a16="http://schemas.microsoft.com/office/drawing/2014/main" val="3716504073"/>
                    </a:ext>
                  </a:extLst>
                </a:gridCol>
                <a:gridCol w="3223968">
                  <a:extLst>
                    <a:ext uri="{9D8B030D-6E8A-4147-A177-3AD203B41FA5}">
                      <a16:colId xmlns:a16="http://schemas.microsoft.com/office/drawing/2014/main" val="2444559880"/>
                    </a:ext>
                  </a:extLst>
                </a:gridCol>
              </a:tblGrid>
              <a:tr h="540000">
                <a:tc>
                  <a:txBody>
                    <a:bodyPr/>
                    <a:lstStyle/>
                    <a:p>
                      <a:r>
                        <a:rPr lang="en-AU" sz="1100" dirty="0">
                          <a:solidFill>
                            <a:schemeClr val="tx1"/>
                          </a:solidFill>
                          <a:effectLst/>
                          <a:latin typeface="Arial Black" panose="020B0A04020102020204" pitchFamily="34" charset="0"/>
                        </a:rPr>
                        <a:t>FRAMEWORK REQUIREMENT</a:t>
                      </a:r>
                      <a:endParaRPr lang="en-AU" sz="1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49447" marR="49447" marT="0" marB="0" anchor="ctr">
                    <a:lnB w="38100" cap="flat" cmpd="sng" algn="ctr">
                      <a:solidFill>
                        <a:schemeClr val="tx1"/>
                      </a:solidFill>
                      <a:prstDash val="solid"/>
                      <a:round/>
                      <a:headEnd type="none" w="med" len="med"/>
                      <a:tailEnd type="none" w="med" len="med"/>
                    </a:lnB>
                  </a:tcPr>
                </a:tc>
                <a:tc>
                  <a:txBody>
                    <a:bodyPr/>
                    <a:lstStyle/>
                    <a:p>
                      <a:r>
                        <a:rPr lang="en-AU" sz="1100" dirty="0">
                          <a:solidFill>
                            <a:schemeClr val="tx1"/>
                          </a:solidFill>
                          <a:effectLst/>
                          <a:latin typeface="Arial Black" panose="020B0A04020102020204" pitchFamily="34" charset="0"/>
                        </a:rPr>
                        <a:t>PAGE NUMBER</a:t>
                      </a:r>
                      <a:endParaRPr lang="en-AU" sz="1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49447" marR="49447" marT="0" marB="0" anchor="ctr">
                    <a:lnB w="38100" cap="flat" cmpd="sng" algn="ctr">
                      <a:solidFill>
                        <a:schemeClr val="tx1"/>
                      </a:solidFill>
                      <a:prstDash val="solid"/>
                      <a:round/>
                      <a:headEnd type="none" w="med" len="med"/>
                      <a:tailEnd type="none" w="med" len="med"/>
                    </a:lnB>
                  </a:tcPr>
                </a:tc>
                <a:tc>
                  <a:txBody>
                    <a:bodyPr/>
                    <a:lstStyle/>
                    <a:p>
                      <a:r>
                        <a:rPr lang="en-AU" sz="1100" dirty="0">
                          <a:solidFill>
                            <a:schemeClr val="tx1"/>
                          </a:solidFill>
                          <a:effectLst/>
                          <a:latin typeface="Arial Black" panose="020B0A04020102020204" pitchFamily="34" charset="0"/>
                        </a:rPr>
                        <a:t>COMPLIANCE</a:t>
                      </a:r>
                      <a:endParaRPr lang="en-AU" sz="1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49447" marR="49447" marT="0" marB="0" anchor="ctr">
                    <a:lnB w="38100" cap="flat" cmpd="sng" algn="ctr">
                      <a:solidFill>
                        <a:schemeClr val="tx1"/>
                      </a:solidFill>
                      <a:prstDash val="solid"/>
                      <a:round/>
                      <a:headEnd type="none" w="med" len="med"/>
                      <a:tailEnd type="none" w="med" len="med"/>
                    </a:lnB>
                  </a:tcPr>
                </a:tc>
                <a:tc>
                  <a:txBody>
                    <a:bodyPr/>
                    <a:lstStyle/>
                    <a:p>
                      <a:r>
                        <a:rPr lang="en-AU" sz="1100" dirty="0">
                          <a:solidFill>
                            <a:schemeClr val="tx1"/>
                          </a:solidFill>
                          <a:effectLst/>
                          <a:latin typeface="Arial Black" panose="020B0A04020102020204" pitchFamily="34" charset="0"/>
                        </a:rPr>
                        <a:t>ACTION REQUIRED TO COMPLY</a:t>
                      </a:r>
                      <a:endParaRPr lang="en-AU" sz="11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49447" marR="49447" marT="0" marB="0"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2765215"/>
                  </a:ext>
                </a:extLst>
              </a:tr>
              <a:tr h="488744">
                <a:tc>
                  <a:txBody>
                    <a:bodyPr/>
                    <a:lstStyle/>
                    <a:p>
                      <a:r>
                        <a:rPr lang="en-AU" sz="950" dirty="0">
                          <a:solidFill>
                            <a:schemeClr val="tx1"/>
                          </a:solidFill>
                          <a:effectLst/>
                          <a:latin typeface="+mn-lt"/>
                        </a:rPr>
                        <a:t>Council must implement a risk management framework consistent with the current Australian risk management standard: AS ISO 31000:2018 Risk Management Guidelines.</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a:solidFill>
                            <a:schemeClr val="tx1"/>
                          </a:solidFill>
                          <a:effectLst/>
                          <a:latin typeface="+mn-lt"/>
                        </a:rPr>
                        <a:t>42</a:t>
                      </a:r>
                      <a:endParaRPr lang="en-AU" sz="95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Draft risk framework complies</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As part of finalisation of ERM framework review the following requirements need to be considered to ensure completeness and compliance</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T w="381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67983623"/>
                  </a:ext>
                </a:extLst>
              </a:tr>
              <a:tr h="1179129">
                <a:tc>
                  <a:txBody>
                    <a:bodyPr/>
                    <a:lstStyle/>
                    <a:p>
                      <a:r>
                        <a:rPr lang="en-AU" sz="950" dirty="0">
                          <a:solidFill>
                            <a:schemeClr val="tx1"/>
                          </a:solidFill>
                          <a:effectLst/>
                          <a:latin typeface="+mn-lt"/>
                        </a:rPr>
                        <a:t>AS ISO 31000:2018 eight principles adopted and implemented: Risk Management is:</a:t>
                      </a:r>
                    </a:p>
                    <a:p>
                      <a:pPr marL="179388" lvl="0" indent="-179388">
                        <a:buFont typeface="+mj-lt"/>
                        <a:buAutoNum type="arabicPeriod"/>
                      </a:pPr>
                      <a:r>
                        <a:rPr lang="en-AU" sz="950" b="0" dirty="0">
                          <a:solidFill>
                            <a:schemeClr val="tx1"/>
                          </a:solidFill>
                          <a:effectLst/>
                          <a:latin typeface="+mn-lt"/>
                        </a:rPr>
                        <a:t>Integrated</a:t>
                      </a:r>
                    </a:p>
                    <a:p>
                      <a:pPr marL="179388" lvl="0" indent="-179388">
                        <a:buFont typeface="+mj-lt"/>
                        <a:buAutoNum type="arabicPeriod"/>
                      </a:pPr>
                      <a:r>
                        <a:rPr lang="en-AU" sz="950" b="0" dirty="0">
                          <a:solidFill>
                            <a:schemeClr val="tx1"/>
                          </a:solidFill>
                          <a:effectLst/>
                          <a:latin typeface="+mn-lt"/>
                        </a:rPr>
                        <a:t>Structured and Comprehensive</a:t>
                      </a:r>
                    </a:p>
                    <a:p>
                      <a:pPr marL="179388" lvl="0" indent="-179388">
                        <a:buFont typeface="+mj-lt"/>
                        <a:buAutoNum type="arabicPeriod"/>
                      </a:pPr>
                      <a:r>
                        <a:rPr lang="en-AU" sz="950" b="0" dirty="0">
                          <a:solidFill>
                            <a:schemeClr val="tx1"/>
                          </a:solidFill>
                          <a:effectLst/>
                          <a:latin typeface="+mn-lt"/>
                        </a:rPr>
                        <a:t>Customised</a:t>
                      </a:r>
                    </a:p>
                    <a:p>
                      <a:pPr marL="179388" lvl="0" indent="-179388">
                        <a:buFont typeface="+mj-lt"/>
                        <a:buAutoNum type="arabicPeriod"/>
                      </a:pPr>
                      <a:r>
                        <a:rPr lang="en-AU" sz="950" b="0" dirty="0">
                          <a:solidFill>
                            <a:schemeClr val="tx1"/>
                          </a:solidFill>
                          <a:effectLst/>
                          <a:latin typeface="+mn-lt"/>
                        </a:rPr>
                        <a:t>Inclusive</a:t>
                      </a:r>
                    </a:p>
                    <a:p>
                      <a:pPr marL="179388" lvl="0" indent="-179388">
                        <a:buFont typeface="+mj-lt"/>
                        <a:buAutoNum type="arabicPeriod"/>
                      </a:pPr>
                      <a:r>
                        <a:rPr lang="en-AU" sz="950" b="0" dirty="0">
                          <a:solidFill>
                            <a:schemeClr val="tx1"/>
                          </a:solidFill>
                          <a:effectLst/>
                          <a:latin typeface="+mn-lt"/>
                        </a:rPr>
                        <a:t>Dynamic</a:t>
                      </a:r>
                    </a:p>
                    <a:p>
                      <a:pPr marL="179388" lvl="0" indent="-179388">
                        <a:buFont typeface="+mj-lt"/>
                        <a:buAutoNum type="arabicPeriod"/>
                      </a:pPr>
                      <a:r>
                        <a:rPr lang="en-AU" sz="950" b="0" dirty="0">
                          <a:solidFill>
                            <a:schemeClr val="tx1"/>
                          </a:solidFill>
                          <a:effectLst/>
                          <a:latin typeface="+mn-lt"/>
                        </a:rPr>
                        <a:t>Best available information</a:t>
                      </a:r>
                    </a:p>
                    <a:p>
                      <a:pPr marL="179388" lvl="0" indent="-179388">
                        <a:buFont typeface="+mj-lt"/>
                        <a:buAutoNum type="arabicPeriod"/>
                      </a:pPr>
                      <a:r>
                        <a:rPr lang="en-AU" sz="950" b="0" dirty="0">
                          <a:solidFill>
                            <a:schemeClr val="tx1"/>
                          </a:solidFill>
                          <a:effectLst/>
                          <a:latin typeface="+mn-lt"/>
                        </a:rPr>
                        <a:t>Human and Cultural factors</a:t>
                      </a:r>
                    </a:p>
                    <a:p>
                      <a:pPr marL="179388" lvl="0" indent="-179388">
                        <a:buFont typeface="+mj-lt"/>
                        <a:buAutoNum type="arabicPeriod"/>
                      </a:pPr>
                      <a:r>
                        <a:rPr lang="en-AU" sz="950" b="0" dirty="0">
                          <a:solidFill>
                            <a:schemeClr val="tx1"/>
                          </a:solidFill>
                          <a:effectLst/>
                          <a:latin typeface="+mn-lt"/>
                        </a:rPr>
                        <a:t>Continual Improvement </a:t>
                      </a:r>
                      <a:endParaRPr lang="en-AU" sz="950" b="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42</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Draft risk framework complies</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 </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95043458"/>
                  </a:ext>
                </a:extLst>
              </a:tr>
              <a:tr h="1048114">
                <a:tc>
                  <a:txBody>
                    <a:bodyPr/>
                    <a:lstStyle/>
                    <a:p>
                      <a:r>
                        <a:rPr lang="en-AU" sz="950" dirty="0">
                          <a:solidFill>
                            <a:schemeClr val="tx1"/>
                          </a:solidFill>
                          <a:effectLst/>
                          <a:latin typeface="+mn-lt"/>
                        </a:rPr>
                        <a:t>To achieve these principles Council’s Risk Management Framework demonstrates the following six principles:</a:t>
                      </a:r>
                    </a:p>
                    <a:p>
                      <a:pPr marL="179388" lvl="0" indent="-179388">
                        <a:buFont typeface="+mj-lt"/>
                        <a:buAutoNum type="arabicPeriod"/>
                      </a:pPr>
                      <a:r>
                        <a:rPr lang="en-AU" sz="950" b="0" dirty="0">
                          <a:solidFill>
                            <a:schemeClr val="tx1"/>
                          </a:solidFill>
                          <a:effectLst/>
                          <a:latin typeface="+mn-lt"/>
                        </a:rPr>
                        <a:t>Leadership and Commitment</a:t>
                      </a:r>
                    </a:p>
                    <a:p>
                      <a:pPr marL="179388" lvl="0" indent="-179388">
                        <a:buFont typeface="+mj-lt"/>
                        <a:buAutoNum type="arabicPeriod"/>
                      </a:pPr>
                      <a:r>
                        <a:rPr lang="en-AU" sz="950" b="0" dirty="0">
                          <a:solidFill>
                            <a:schemeClr val="tx1"/>
                          </a:solidFill>
                          <a:effectLst/>
                          <a:latin typeface="+mn-lt"/>
                        </a:rPr>
                        <a:t>Integration</a:t>
                      </a:r>
                    </a:p>
                    <a:p>
                      <a:pPr marL="179388" lvl="0" indent="-179388">
                        <a:buFont typeface="+mj-lt"/>
                        <a:buAutoNum type="arabicPeriod"/>
                      </a:pPr>
                      <a:r>
                        <a:rPr lang="en-AU" sz="950" b="0" dirty="0">
                          <a:solidFill>
                            <a:schemeClr val="tx1"/>
                          </a:solidFill>
                          <a:effectLst/>
                          <a:latin typeface="+mn-lt"/>
                        </a:rPr>
                        <a:t>Design</a:t>
                      </a:r>
                    </a:p>
                    <a:p>
                      <a:pPr marL="179388" lvl="0" indent="-179388">
                        <a:buFont typeface="+mj-lt"/>
                        <a:buAutoNum type="arabicPeriod"/>
                      </a:pPr>
                      <a:r>
                        <a:rPr lang="en-AU" sz="950" b="0" dirty="0">
                          <a:solidFill>
                            <a:schemeClr val="tx1"/>
                          </a:solidFill>
                          <a:effectLst/>
                          <a:latin typeface="+mn-lt"/>
                        </a:rPr>
                        <a:t>Implementation</a:t>
                      </a:r>
                    </a:p>
                    <a:p>
                      <a:pPr marL="179388" lvl="0" indent="-179388">
                        <a:buFont typeface="+mj-lt"/>
                        <a:buAutoNum type="arabicPeriod"/>
                      </a:pPr>
                      <a:r>
                        <a:rPr lang="en-AU" sz="950" b="0" dirty="0">
                          <a:solidFill>
                            <a:schemeClr val="tx1"/>
                          </a:solidFill>
                          <a:effectLst/>
                          <a:latin typeface="+mn-lt"/>
                        </a:rPr>
                        <a:t>Evaluation</a:t>
                      </a:r>
                    </a:p>
                    <a:p>
                      <a:pPr marL="179388" lvl="0" indent="-179388">
                        <a:buFont typeface="+mj-lt"/>
                        <a:buAutoNum type="arabicPeriod"/>
                      </a:pPr>
                      <a:r>
                        <a:rPr lang="en-AU" sz="950" b="0" dirty="0">
                          <a:solidFill>
                            <a:schemeClr val="tx1"/>
                          </a:solidFill>
                          <a:effectLst/>
                          <a:latin typeface="+mn-lt"/>
                        </a:rPr>
                        <a:t>Improvement</a:t>
                      </a:r>
                      <a:endParaRPr lang="en-AU" sz="950" b="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43</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Draft risk framework complies</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 </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9994833"/>
                  </a:ext>
                </a:extLst>
              </a:tr>
              <a:tr h="1240795">
                <a:tc>
                  <a:txBody>
                    <a:bodyPr/>
                    <a:lstStyle/>
                    <a:p>
                      <a:r>
                        <a:rPr lang="en-AU" sz="950" dirty="0">
                          <a:solidFill>
                            <a:schemeClr val="tx1"/>
                          </a:solidFill>
                          <a:effectLst/>
                          <a:latin typeface="+mn-lt"/>
                        </a:rPr>
                        <a:t>Council adopts ISO 31000:2018 process for risk identification and management including:</a:t>
                      </a:r>
                    </a:p>
                    <a:p>
                      <a:pPr marL="179388" lvl="0" indent="-179388">
                        <a:buFont typeface="Symbol" panose="05050102010706020507" pitchFamily="18" charset="2"/>
                        <a:buChar char=""/>
                        <a:tabLst/>
                      </a:pPr>
                      <a:r>
                        <a:rPr lang="en-AU" sz="950" b="0" dirty="0">
                          <a:solidFill>
                            <a:schemeClr val="tx1"/>
                          </a:solidFill>
                          <a:effectLst/>
                          <a:latin typeface="+mn-lt"/>
                        </a:rPr>
                        <a:t>Scoping Council’s risk management activities</a:t>
                      </a:r>
                    </a:p>
                    <a:p>
                      <a:pPr marL="179388" lvl="0" indent="-179388">
                        <a:buFont typeface="Symbol" panose="05050102010706020507" pitchFamily="18" charset="2"/>
                        <a:buChar char=""/>
                        <a:tabLst/>
                      </a:pPr>
                      <a:r>
                        <a:rPr lang="en-AU" sz="950" b="0" dirty="0">
                          <a:solidFill>
                            <a:schemeClr val="tx1"/>
                          </a:solidFill>
                          <a:effectLst/>
                          <a:latin typeface="+mn-lt"/>
                        </a:rPr>
                        <a:t>Establishing the internal and external context</a:t>
                      </a:r>
                    </a:p>
                    <a:p>
                      <a:pPr marL="179388" lvl="0" indent="-179388">
                        <a:buFont typeface="Symbol" panose="05050102010706020507" pitchFamily="18" charset="2"/>
                        <a:buChar char=""/>
                        <a:tabLst/>
                      </a:pPr>
                      <a:r>
                        <a:rPr lang="en-AU" sz="950" b="0" dirty="0">
                          <a:solidFill>
                            <a:schemeClr val="tx1"/>
                          </a:solidFill>
                          <a:effectLst/>
                          <a:latin typeface="+mn-lt"/>
                        </a:rPr>
                        <a:t>Establishing performance indicators to measure the effectiveness of risk management</a:t>
                      </a:r>
                    </a:p>
                    <a:p>
                      <a:pPr marL="179388" lvl="0" indent="-179388">
                        <a:buFont typeface="Symbol" panose="05050102010706020507" pitchFamily="18" charset="2"/>
                        <a:buChar char=""/>
                        <a:tabLst/>
                      </a:pPr>
                      <a:r>
                        <a:rPr lang="en-AU" sz="950" b="0" dirty="0">
                          <a:solidFill>
                            <a:schemeClr val="tx1"/>
                          </a:solidFill>
                          <a:effectLst/>
                          <a:latin typeface="+mn-lt"/>
                        </a:rPr>
                        <a:t>Establishing risk appetite</a:t>
                      </a:r>
                    </a:p>
                    <a:p>
                      <a:pPr marL="179388" lvl="0" indent="-179388">
                        <a:buFont typeface="Symbol" panose="05050102010706020507" pitchFamily="18" charset="2"/>
                        <a:buChar char=""/>
                        <a:tabLst/>
                      </a:pPr>
                      <a:r>
                        <a:rPr lang="en-AU" sz="950" b="0" dirty="0">
                          <a:solidFill>
                            <a:schemeClr val="tx1"/>
                          </a:solidFill>
                          <a:effectLst/>
                          <a:latin typeface="+mn-lt"/>
                        </a:rPr>
                        <a:t>Conducting risk assessments</a:t>
                      </a:r>
                    </a:p>
                    <a:p>
                      <a:pPr marL="179388" lvl="0" indent="-179388">
                        <a:buFont typeface="Symbol" panose="05050102010706020507" pitchFamily="18" charset="2"/>
                        <a:buChar char=""/>
                        <a:tabLst/>
                      </a:pPr>
                      <a:r>
                        <a:rPr lang="en-AU" sz="950" b="0" dirty="0">
                          <a:solidFill>
                            <a:schemeClr val="tx1"/>
                          </a:solidFill>
                          <a:effectLst/>
                          <a:latin typeface="+mn-lt"/>
                        </a:rPr>
                        <a:t>Deciding risk treatments</a:t>
                      </a:r>
                    </a:p>
                    <a:p>
                      <a:pPr marL="179388" lvl="0" indent="-179388">
                        <a:buFont typeface="Symbol" panose="05050102010706020507" pitchFamily="18" charset="2"/>
                        <a:buChar char=""/>
                        <a:tabLst/>
                      </a:pPr>
                      <a:r>
                        <a:rPr lang="en-AU" sz="950" b="0" dirty="0">
                          <a:solidFill>
                            <a:schemeClr val="tx1"/>
                          </a:solidFill>
                          <a:effectLst/>
                          <a:latin typeface="+mn-lt"/>
                        </a:rPr>
                        <a:t>Developing risk plans</a:t>
                      </a:r>
                    </a:p>
                    <a:p>
                      <a:pPr marL="179388" lvl="0" indent="-179388">
                        <a:buFont typeface="Symbol" panose="05050102010706020507" pitchFamily="18" charset="2"/>
                        <a:buChar char=""/>
                        <a:tabLst/>
                      </a:pPr>
                      <a:r>
                        <a:rPr lang="en-AU" sz="950" b="0" dirty="0">
                          <a:solidFill>
                            <a:schemeClr val="tx1"/>
                          </a:solidFill>
                          <a:effectLst/>
                          <a:latin typeface="+mn-lt"/>
                        </a:rPr>
                        <a:t>Writing risk reports</a:t>
                      </a:r>
                      <a:endParaRPr lang="en-AU" sz="950" b="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44</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AU" sz="950" dirty="0">
                          <a:solidFill>
                            <a:schemeClr val="tx1"/>
                          </a:solidFill>
                          <a:effectLst/>
                          <a:latin typeface="+mn-lt"/>
                        </a:rPr>
                        <a:t>Draft risk framework complies</a:t>
                      </a:r>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AU" sz="950" dirty="0">
                        <a:solidFill>
                          <a:schemeClr val="tx1"/>
                        </a:solidFill>
                        <a:effectLst/>
                        <a:latin typeface="+mn-lt"/>
                        <a:ea typeface="Calibri" panose="020F0502020204030204" pitchFamily="34" charset="0"/>
                        <a:cs typeface="Times New Roman" panose="02020603050405020304" pitchFamily="18" charset="0"/>
                      </a:endParaRPr>
                    </a:p>
                  </a:txBody>
                  <a:tcPr marL="49447" marR="49447" marT="36000" marB="36000">
                    <a:lnL w="635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69470504"/>
                  </a:ext>
                </a:extLst>
              </a:tr>
            </a:tbl>
          </a:graphicData>
        </a:graphic>
      </p:graphicFrame>
    </p:spTree>
    <p:extLst>
      <p:ext uri="{BB962C8B-B14F-4D97-AF65-F5344CB8AC3E}">
        <p14:creationId xmlns:p14="http://schemas.microsoft.com/office/powerpoint/2010/main" val="1734688566"/>
      </p:ext>
    </p:extLst>
  </p:cSld>
  <p:clrMapOvr>
    <a:masterClrMapping/>
  </p:clrMapOvr>
</p:sld>
</file>

<file path=ppt/theme/theme1.xml><?xml version="1.0" encoding="utf-8"?>
<a:theme xmlns:a="http://schemas.openxmlformats.org/drawingml/2006/main" name="Office Theme">
  <a:themeElements>
    <a:clrScheme name="Centium orange grey">
      <a:dk1>
        <a:sysClr val="windowText" lastClr="000000"/>
      </a:dk1>
      <a:lt1>
        <a:sysClr val="window" lastClr="FFFFFF"/>
      </a:lt1>
      <a:dk2>
        <a:srgbClr val="000000"/>
      </a:dk2>
      <a:lt2>
        <a:srgbClr val="F8F8F8"/>
      </a:lt2>
      <a:accent1>
        <a:srgbClr val="DDDDDD"/>
      </a:accent1>
      <a:accent2>
        <a:srgbClr val="B2B2B2"/>
      </a:accent2>
      <a:accent3>
        <a:srgbClr val="969696"/>
      </a:accent3>
      <a:accent4>
        <a:srgbClr val="E36729"/>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ntium OLG Guidelines " id="{E474026A-FEE5-43CF-87E8-CC17C628802A}" vid="{CF1CD0F3-10D8-4633-9AB4-2A1A6BC11C1E}"/>
    </a:ext>
  </a:extLst>
</a:theme>
</file>

<file path=ppt/theme/theme2.xml><?xml version="1.0" encoding="utf-8"?>
<a:theme xmlns:a="http://schemas.openxmlformats.org/drawingml/2006/main" name="1_Office Theme">
  <a:themeElements>
    <a:clrScheme name="Centium orange grey">
      <a:dk1>
        <a:sysClr val="windowText" lastClr="000000"/>
      </a:dk1>
      <a:lt1>
        <a:sysClr val="window" lastClr="FFFFFF"/>
      </a:lt1>
      <a:dk2>
        <a:srgbClr val="000000"/>
      </a:dk2>
      <a:lt2>
        <a:srgbClr val="F8F8F8"/>
      </a:lt2>
      <a:accent1>
        <a:srgbClr val="DDDDDD"/>
      </a:accent1>
      <a:accent2>
        <a:srgbClr val="B2B2B2"/>
      </a:accent2>
      <a:accent3>
        <a:srgbClr val="969696"/>
      </a:accent3>
      <a:accent4>
        <a:srgbClr val="E36729"/>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entium orange grey">
    <a:dk1>
      <a:sysClr val="windowText" lastClr="000000"/>
    </a:dk1>
    <a:lt1>
      <a:sysClr val="window" lastClr="FFFFFF"/>
    </a:lt1>
    <a:dk2>
      <a:srgbClr val="000000"/>
    </a:dk2>
    <a:lt2>
      <a:srgbClr val="F8F8F8"/>
    </a:lt2>
    <a:accent1>
      <a:srgbClr val="DDDDDD"/>
    </a:accent1>
    <a:accent2>
      <a:srgbClr val="B2B2B2"/>
    </a:accent2>
    <a:accent3>
      <a:srgbClr val="969696"/>
    </a:accent3>
    <a:accent4>
      <a:srgbClr val="E36729"/>
    </a:accent4>
    <a:accent5>
      <a:srgbClr val="5F5F5F"/>
    </a:accent5>
    <a:accent6>
      <a:srgbClr val="4D4D4D"/>
    </a:accent6>
    <a:hlink>
      <a:srgbClr val="5F5F5F"/>
    </a:hlink>
    <a:folHlink>
      <a:srgbClr val="9191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ctor xmlns="a12f7d3e-1ba6-495d-bf80-a3bc53aab9c1" xsi:nil="true"/>
    <Precedence xmlns="6849c6f2-7b2f-4b74-8bde-36a3164180df"/>
    <Subject_x0020_Matter xmlns="a12f7d3e-1ba6-495d-bf80-a3bc53aab9c1"/>
    <Document_x0020_Type xmlns="a12f7d3e-1ba6-495d-bf80-a3bc53aab9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8FC4CE456C114D800BBCEE388CCA90" ma:contentTypeVersion="17" ma:contentTypeDescription="Create a new document." ma:contentTypeScope="" ma:versionID="9a691081632e4119e6a596346b888aca">
  <xsd:schema xmlns:xsd="http://www.w3.org/2001/XMLSchema" xmlns:xs="http://www.w3.org/2001/XMLSchema" xmlns:p="http://schemas.microsoft.com/office/2006/metadata/properties" xmlns:ns2="a12f7d3e-1ba6-495d-bf80-a3bc53aab9c1" xmlns:ns3="6849c6f2-7b2f-4b74-8bde-36a3164180df" targetNamespace="http://schemas.microsoft.com/office/2006/metadata/properties" ma:root="true" ma:fieldsID="31f227153aa6b69521a83cf369ee0d53" ns2:_="" ns3:_="">
    <xsd:import namespace="a12f7d3e-1ba6-495d-bf80-a3bc53aab9c1"/>
    <xsd:import namespace="6849c6f2-7b2f-4b74-8bde-36a3164180df"/>
    <xsd:element name="properties">
      <xsd:complexType>
        <xsd:sequence>
          <xsd:element name="documentManagement">
            <xsd:complexType>
              <xsd:all>
                <xsd:element ref="ns2:Sector" minOccurs="0"/>
                <xsd:element ref="ns2:Subject_x0020_Matter" minOccurs="0"/>
                <xsd:element ref="ns2:Document_x0020_Typ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Precedenc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f7d3e-1ba6-495d-bf80-a3bc53aab9c1" elementFormDefault="qualified">
    <xsd:import namespace="http://schemas.microsoft.com/office/2006/documentManagement/types"/>
    <xsd:import namespace="http://schemas.microsoft.com/office/infopath/2007/PartnerControls"/>
    <xsd:element name="Sector" ma:index="8" nillable="true" ma:displayName="Sector" ma:list="{2b1f9330-f9bf-4809-a731-278055d44a24}" ma:internalName="Sector" ma:showField="LinkTitleNoMenu" ma:web="a12f7d3e-1ba6-495d-bf80-a3bc53aab9c1">
      <xsd:simpleType>
        <xsd:restriction base="dms:Lookup"/>
      </xsd:simpleType>
    </xsd:element>
    <xsd:element name="Subject_x0020_Matter" ma:index="9" nillable="true" ma:displayName="Subject Matter" ma:list="{494b592b-f88b-4476-9a7e-3348dbe7b7b0}" ma:internalName="Subject_x0020_Matter" ma:showField="LinkTitleNoMenu" ma:web="a12f7d3e-1ba6-495d-bf80-a3bc53aab9c1">
      <xsd:complexType>
        <xsd:complexContent>
          <xsd:extension base="dms:MultiChoiceLookup">
            <xsd:sequence>
              <xsd:element name="Value" type="dms:Lookup" maxOccurs="unbounded" minOccurs="0" nillable="true"/>
            </xsd:sequence>
          </xsd:extension>
        </xsd:complexContent>
      </xsd:complexType>
    </xsd:element>
    <xsd:element name="Document_x0020_Type" ma:index="10" nillable="true" ma:displayName="Document Type" ma:list="{69df918c-e696-443c-bde5-81b5dcd24915}" ma:internalName="Document_x0020_Type" ma:showField="LinkTitleNoMenu" ma:web="a12f7d3e-1ba6-495d-bf80-a3bc53aab9c1">
      <xsd:simpleType>
        <xsd:restriction base="dms:Lookup"/>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49c6f2-7b2f-4b74-8bde-36a3164180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Precedence" ma:index="20" nillable="true" ma:displayName="Precedence" ma:list="{8816f7d8-4e03-4680-ac92-60fcd25e8a85}" ma:internalName="Precedence" ma:showField="LinkTitleNoMenu">
      <xsd:complexType>
        <xsd:complexContent>
          <xsd:extension base="dms:MultiChoiceLookup">
            <xsd:sequence>
              <xsd:element name="Value" type="dms:Lookup" maxOccurs="unbounded" minOccurs="0" nillable="true"/>
            </xsd:sequence>
          </xsd:extension>
        </xsd:complexContent>
      </xsd:complexType>
    </xsd:element>
    <xsd:element name="MediaServiceLocation" ma:index="21" nillable="true" ma:displayName="Location" ma:internalName="MediaServiceLocation"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0C3482B-9DDE-4163-8C51-2B4F85D8B2BF}">
  <ds:schemaRefs>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6849c6f2-7b2f-4b74-8bde-36a3164180df"/>
    <ds:schemaRef ds:uri="http://purl.org/dc/elements/1.1/"/>
    <ds:schemaRef ds:uri="a12f7d3e-1ba6-495d-bf80-a3bc53aab9c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05F4B334-8D03-48B7-BAFB-2804BC24BE20}">
  <ds:schemaRefs>
    <ds:schemaRef ds:uri="http://schemas.microsoft.com/sharepoint/v3/contenttype/forms"/>
  </ds:schemaRefs>
</ds:datastoreItem>
</file>

<file path=customXml/itemProps3.xml><?xml version="1.0" encoding="utf-8"?>
<ds:datastoreItem xmlns:ds="http://schemas.openxmlformats.org/officeDocument/2006/customXml" ds:itemID="{8C873328-DE96-4505-BAAB-E683D413B5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f7d3e-1ba6-495d-bf80-a3bc53aab9c1"/>
    <ds:schemaRef ds:uri="6849c6f2-7b2f-4b74-8bde-36a3164180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649</TotalTime>
  <Words>631</Words>
  <Application>Microsoft Office PowerPoint</Application>
  <PresentationFormat>Widescreen</PresentationFormat>
  <Paragraphs>132</Paragraphs>
  <Slides>13</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Arial Black</vt:lpstr>
      <vt:lpstr>Calibri</vt:lpstr>
      <vt:lpstr>Symbol</vt:lpstr>
      <vt:lpstr>Office Theme</vt:lpstr>
      <vt:lpstr>1_Office Theme</vt:lpstr>
      <vt:lpstr>OLG Risk Management &amp; Internal Audit Guidelines Review </vt:lpstr>
      <vt:lpstr>Background </vt:lpstr>
      <vt:lpstr>The Framework </vt:lpstr>
      <vt:lpstr>ARIC Requirements</vt:lpstr>
      <vt:lpstr>Risk Management Requirements</vt:lpstr>
      <vt:lpstr>Internal Audit Requirements </vt:lpstr>
      <vt:lpstr>OLG Exemption Provisions</vt:lpstr>
      <vt:lpstr>Complying with the Guidelines</vt:lpstr>
      <vt:lpstr>Gap Review – ERM Example </vt:lpstr>
      <vt:lpstr>thoughts</vt:lpstr>
      <vt:lpstr>Lessons learned…</vt:lpstr>
      <vt:lpstr>Considerations for the future</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Pennington</dc:creator>
  <cp:lastModifiedBy>Susan Leahy</cp:lastModifiedBy>
  <cp:revision>47</cp:revision>
  <dcterms:created xsi:type="dcterms:W3CDTF">2018-10-02T22:57:20Z</dcterms:created>
  <dcterms:modified xsi:type="dcterms:W3CDTF">2023-12-11T21:30:57Z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0x010100E88FC4CE456C114D800BBCEE388CCA90</vt:lpwstr>
  </property>
</Properties>
</file>